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57" d="100"/>
          <a:sy n="57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EECB-924F-42D6-BEAF-D76152516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00AD36-7BDD-419A-A7B7-5D84DFCF6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D8C97-C6A9-4A53-9A3D-C1529959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0BC6-105A-4F93-87CE-5ED338BCB08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FB5F-3292-41D1-804D-C88D5C7E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A103-CCCE-4D5E-BC6D-0956815D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4684-E28E-449B-A8DB-14500D26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1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08919-3008-4203-B74B-06BCB3DB3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2041E-BF68-4F6D-83F1-B1F310BD0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2D148-BC69-488A-956B-2C394F23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0BC6-105A-4F93-87CE-5ED338BCB08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83A0B-DACA-4820-A459-F63C9F31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97BEC-D257-4093-8A0E-C250BE820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4684-E28E-449B-A8DB-14500D26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72FF0-AA60-410A-8B46-E23FF2429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E5ED2-FB67-455B-8143-F6724D368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C212E-3BC0-426E-A643-FCC73A47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0BC6-105A-4F93-87CE-5ED338BCB08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7F711-84AC-471B-9F45-33523A84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30586-AEB3-4EBC-B22B-65C0DA3E2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4684-E28E-449B-A8DB-14500D26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3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BC8FE-0B3A-4247-83C2-521C7F3F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B1477-AD62-488B-A630-47448869C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EC717-9078-4FA6-B306-BB4CE6E53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0BC6-105A-4F93-87CE-5ED338BCB08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7A6CC-2B75-482D-B948-45A1948A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91597-C427-4321-B77B-75CE974E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4684-E28E-449B-A8DB-14500D26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3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B932D-CC75-4979-BB70-A33CD94B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6DC97-EA9B-4A6C-95E3-F6183C371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0C504-FDA3-40BE-9047-7A3EBF097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0BC6-105A-4F93-87CE-5ED338BCB08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5E3A7-B03F-4618-84E0-B4C794BC0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F18FD-CC8B-49D0-BC0D-24D5B97B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4684-E28E-449B-A8DB-14500D26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4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19C3-0FFE-4E1B-8C4B-47248ACB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AAA1D-ECBA-44A4-B14A-274EB194E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F3F47-9845-4C00-A685-E1C0A2880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844B8-B8FB-416B-9453-C414FA16C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0BC6-105A-4F93-87CE-5ED338BCB08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86A73-3F1D-47E8-B29A-9BFF875A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192FE-6B9D-43FF-88DE-DAFD7765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4684-E28E-449B-A8DB-14500D26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3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F25E-0649-4D72-848A-F3F2B18E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DB796-BF3F-4BC5-BCFD-F5DEEA0C5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F9CFB-A03B-41B4-913F-ABD155E25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59A20-5B65-4B2A-B40A-36883C8B8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0B72F-568B-410D-B32D-107468916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36F121-59CB-4C61-8E39-20122F5D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0BC6-105A-4F93-87CE-5ED338BCB08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64A73E-E99D-4699-88B6-4194DEE0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7A407E-F61B-434E-B1F7-5F0ED5AA3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4684-E28E-449B-A8DB-14500D26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563B1-04FD-4B28-BFDE-171CC876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27544-5822-442B-BF73-062C2387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0BC6-105A-4F93-87CE-5ED338BCB08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9A5F5-4F6D-4B7D-9264-5B7BCCE2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6DCC9-31E1-4334-B17B-79C80D89A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4684-E28E-449B-A8DB-14500D26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7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ECDAB3-BD17-416D-BF92-F1CE01693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0BC6-105A-4F93-87CE-5ED338BCB08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E6053-771F-4BF9-BC00-25831C16C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41CE5-15E3-4E49-ABFA-C1C67CD9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4684-E28E-449B-A8DB-14500D26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5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DD5D1-5668-447D-8214-10888D78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FF8DF-F4A3-4B6B-98E4-87C88ABD8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CCFC8-C7AF-4145-B844-1C9D4674C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010BA-CB5F-4A2B-AA60-37D556947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0BC6-105A-4F93-87CE-5ED338BCB08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00082-F309-4A8B-9713-6C1D3A8A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DAF32-7159-4620-908F-A0D45A60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4684-E28E-449B-A8DB-14500D26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8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22A94-99AD-42CE-B367-AD26194A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539C8B-4B87-4E9C-B744-8ED176C34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784CB-BFFA-4646-A07F-E81F4B9C7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54997-85C7-45B2-84B1-907B5C7E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0BC6-105A-4F93-87CE-5ED338BCB08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4309F-3755-4251-9211-C6374A265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679F5-390D-4EC2-9C7B-09BF19A0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4684-E28E-449B-A8DB-14500D26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C8B95F-0DFB-4EFB-8778-6EE379379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B95F2-04BA-443B-B5FC-1BB6A232E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102AA-F0E4-4F58-87EB-4CD146D0F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00BC6-105A-4F93-87CE-5ED338BCB08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44918-061D-4C0F-B637-7BB7D534E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E213F-C24C-444E-BE60-80FA1C368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B4684-E28E-449B-A8DB-14500D26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2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00796B8-D86D-46CD-B714-FA55FCC35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40" y="2508"/>
            <a:ext cx="5145932" cy="687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36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F2A13-59D2-4BD7-BF70-C976A4CEF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672" y="1334530"/>
            <a:ext cx="5877128" cy="4842433"/>
          </a:xfrm>
        </p:spPr>
        <p:txBody>
          <a:bodyPr>
            <a:normAutofit/>
          </a:bodyPr>
          <a:lstStyle/>
          <a:p>
            <a:pPr marR="0" indent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do I experience Wisdom seeking me and graciously making herself known to me?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indent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indent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difficult times, what practices or companions open me to the playful, imaginative joy of Wisdom? 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237F6F2-A40A-4EA1-9914-D9260AA81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8"/>
            <a:ext cx="5145932" cy="687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62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D7A3EA-61D7-42E0-BC8F-F6E7E212C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7" y="-13528"/>
            <a:ext cx="10311319" cy="686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7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F2A13-59D2-4BD7-BF70-C976A4CEF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889" y="1303506"/>
            <a:ext cx="5311302" cy="4873457"/>
          </a:xfrm>
        </p:spPr>
        <p:txBody>
          <a:bodyPr>
            <a:normAutofit/>
          </a:bodyPr>
          <a:lstStyle/>
          <a:p>
            <a:pPr marL="0" marR="0" indent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spc="2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Where are you getting your oil? How is your oil supply at the moment?</a:t>
            </a:r>
            <a:endParaRPr lang="en-US" sz="32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spc="2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32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spc="2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do you feel about sharing your oil with others who are less prepared?</a:t>
            </a:r>
            <a:endParaRPr lang="en-US" sz="32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D6A15-8489-446D-AC5F-C905B73C9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1"/>
          <a:stretch/>
        </p:blipFill>
        <p:spPr>
          <a:xfrm>
            <a:off x="0" y="-13528"/>
            <a:ext cx="5993859" cy="686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8B2690-E522-4FE6-A191-2565A3C83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1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58F3262-856F-4FC1-B580-D6E0F08063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1BD47-0F1B-4AC2-BD5C-4BC35D6AD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2084" y="1342417"/>
            <a:ext cx="5077839" cy="4834546"/>
          </a:xfrm>
          <a:gradFill flip="none" rotWithShape="0">
            <a:gsLst>
              <a:gs pos="0">
                <a:schemeClr val="tx1">
                  <a:alpha val="55000"/>
                </a:schemeClr>
              </a:gs>
              <a:gs pos="89000">
                <a:schemeClr val="bg2">
                  <a:lumMod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800600" algn="l"/>
              </a:tabLs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a practical level, how might we step out in faith, look fear in the face and meet the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challenges of today and the weeks ahead?</a:t>
            </a:r>
            <a:endParaRPr lang="en-US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800600" algn="l"/>
              </a:tabLs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800600" algn="l"/>
              </a:tabLs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does uncommon courage look like today?</a:t>
            </a:r>
            <a:endParaRPr lang="en-US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10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105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Fanelli, Bill (Contractor)</dc:creator>
  <cp:lastModifiedBy>Betty Thompson</cp:lastModifiedBy>
  <cp:revision>3</cp:revision>
  <dcterms:created xsi:type="dcterms:W3CDTF">2020-11-07T04:06:22Z</dcterms:created>
  <dcterms:modified xsi:type="dcterms:W3CDTF">2020-11-08T02:57:01Z</dcterms:modified>
</cp:coreProperties>
</file>