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63" r:id="rId4"/>
    <p:sldId id="259" r:id="rId5"/>
    <p:sldId id="264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7F01"/>
    <a:srgbClr val="808000"/>
    <a:srgbClr val="000099"/>
    <a:srgbClr val="5C9CD6"/>
    <a:srgbClr val="2867A0"/>
    <a:srgbClr val="FFCF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368" autoAdjust="0"/>
    <p:restoredTop sz="94660"/>
  </p:normalViewPr>
  <p:slideViewPr>
    <p:cSldViewPr snapToGrid="0">
      <p:cViewPr varScale="1">
        <p:scale>
          <a:sx n="72" d="100"/>
          <a:sy n="72" d="100"/>
        </p:scale>
        <p:origin x="10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3398A-1934-4A3E-A4A7-81DA608778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50304-FD73-4D12-9355-D547C20F69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AAA8A1-12B8-46E1-BD91-69B9BE99A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E0C26-F02E-4C5A-896A-419B022D4ABF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3697D-5CDC-4E24-82F2-4579563E4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B106D7-DF22-41EE-A011-4892117B5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62172-0BBF-42E2-9502-3B9442222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79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FBA2C-EB5F-48EE-BFF2-D17D7E897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39B43C-E453-4974-A5B3-E758E80155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3B4C3-6372-4D03-AA30-7DF01C844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E0C26-F02E-4C5A-896A-419B022D4ABF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47F83-5E65-4462-B717-D0C0A5792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C49C78-453D-42DB-86F9-797805CA1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62172-0BBF-42E2-9502-3B9442222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95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296DF9-7128-421A-BFF6-B7FF69B90A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8961E9-9ABC-4C02-AFA7-77D5077684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7BCB50-4ECA-4B15-9EE0-5FF96DC85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E0C26-F02E-4C5A-896A-419B022D4ABF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7F16D-D539-453B-81DF-0EFB792F6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DEB82-FD60-44B7-B4DC-1521F7710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62172-0BBF-42E2-9502-3B9442222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073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F00B4-33FD-405E-942F-73D1CD8F1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7CC77-9C63-4F0A-90B7-E55E4F875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8D1DA2-3C70-4A31-8910-70313415D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E0C26-F02E-4C5A-896A-419B022D4ABF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39E92-4A16-4FF5-AB94-2AA6CC0D2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90C7A-C73C-40E7-8FA9-A024E1143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62172-0BBF-42E2-9502-3B9442222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188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5E9BF-6943-4417-BB63-C32117318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0B66A4-179B-4543-A8EC-D19EC0176C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921B32-221C-4309-B935-B769760B8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E0C26-F02E-4C5A-896A-419B022D4ABF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04DA4-6DE4-4A18-B309-7B5904220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182368-6A5F-4E9D-AA3E-AAF09E678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62172-0BBF-42E2-9502-3B9442222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785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3BE01-7CF8-4448-B225-8DB41F2FA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782851-8C1D-4733-B257-8DA121F33C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D82A4E-227D-4215-9E82-CE04C50609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3D7C5D-711D-417C-9920-6A3753B5E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E0C26-F02E-4C5A-896A-419B022D4ABF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ADD519-D325-4923-A3EE-AC26B41D3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142709-26C9-4367-BE5F-ECB6EFC38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62172-0BBF-42E2-9502-3B9442222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529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C2437-AB13-4E2F-B001-BCA599389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A31558-6917-4EF5-898E-3796329615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FAF4E7-A3E8-4E66-9985-803BA3F09D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DC015F-8232-41A8-9FB7-11ECDC7F22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97DC4E-43AB-4C25-AEC4-01033988AD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9CEDBE-0FA4-409F-9C2F-73977D421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E0C26-F02E-4C5A-896A-419B022D4ABF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18DFD8-6A33-49FC-88C1-5E323E54C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1FD3F6-6BEE-4DEE-9593-97F0A3EE8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62172-0BBF-42E2-9502-3B9442222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210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81E2B-8532-4299-AF05-4F42F8718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C9917F-2D39-404D-9080-E660A6098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E0C26-F02E-4C5A-896A-419B022D4ABF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694121-F81A-4CC8-BC10-0F7025A91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B6C685-DB06-4640-99E0-A1C8AEFF2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62172-0BBF-42E2-9502-3B9442222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281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1B7800-6317-4DFF-85DE-1ED6EAC07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E0C26-F02E-4C5A-896A-419B022D4ABF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DD0B71-949A-45F4-A456-540894635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0A6FD4-E737-4090-88C5-C83DE3FAB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62172-0BBF-42E2-9502-3B9442222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319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B45F4-AF19-4077-8A16-72501A010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72A4F-EC0F-4D16-BD95-A4108EEAF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A18A35-3B16-4B2E-9976-F2C45BC7E8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1D979B-D2CB-4809-B786-E586FBF6C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E0C26-F02E-4C5A-896A-419B022D4ABF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F531F0-043E-4189-986E-E8B54A71B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78CA91-5584-4373-B958-609B9A879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62172-0BBF-42E2-9502-3B9442222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578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C96E9-657A-4235-8980-3AC3E475C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7E2279-1614-4C9F-B582-637989C44D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381BB3-9984-469D-90E5-CD221B4F4C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E3801D-B2B0-4588-9479-CF51C180C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E0C26-F02E-4C5A-896A-419B022D4ABF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0BF994-4A11-4234-AA52-195FDE052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CA6156-9186-4056-84D4-9D76125C1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62172-0BBF-42E2-9502-3B9442222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37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C5EB6D-97CF-4FB2-B6CE-DDB6F78A2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EA6A8-70A3-4594-8182-5F2EC07851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2A594D-083A-4FE2-A318-8074F558E3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E0C26-F02E-4C5A-896A-419B022D4ABF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8C250B-FA3A-4774-BC16-5E8E96FDEE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5F49DC-4610-45EE-9994-ED9D60ABC2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62172-0BBF-42E2-9502-3B9442222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078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0E3A894F-2DC7-4FCF-B0D4-3DB821067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1766888"/>
            <a:ext cx="2247900" cy="33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5AF11F-771D-B0A0-FC04-888492FEED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330546" cy="68580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4A5D7893-94DF-44E9-A1FE-C04DEBF72D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7"/>
          <a:stretch/>
        </p:blipFill>
        <p:spPr bwMode="auto">
          <a:xfrm>
            <a:off x="3750365" y="-39756"/>
            <a:ext cx="4612585" cy="693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685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85C5423-3422-501E-5705-5864AD10A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8546" y="0"/>
            <a:ext cx="12330546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1AAE069-A758-44A4-A6EF-B05354A72364}"/>
              </a:ext>
            </a:extLst>
          </p:cNvPr>
          <p:cNvSpPr txBox="1"/>
          <p:nvPr/>
        </p:nvSpPr>
        <p:spPr>
          <a:xfrm>
            <a:off x="687242" y="1066236"/>
            <a:ext cx="4492487" cy="4725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What is this body of Christ that we are part of?</a:t>
            </a:r>
            <a:endParaRPr lang="en-US" sz="2400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US" sz="2400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What does it mean for you to participate in the body of Christ?</a:t>
            </a:r>
            <a:endParaRPr lang="en-US" sz="2400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US" sz="2400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Are we one body on the cross?  One body with victim, executioner, observers?</a:t>
            </a:r>
            <a:endParaRPr lang="en-US" sz="2400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7" name="Picture 6" descr="A picture containing text, blurry&#10;&#10;Description automatically generated">
            <a:extLst>
              <a:ext uri="{FF2B5EF4-FFF2-40B4-BE49-F238E27FC236}">
                <a16:creationId xmlns:a16="http://schemas.microsoft.com/office/drawing/2014/main" id="{4A5D7893-94DF-44E9-A1FE-C04DEBF72D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7"/>
          <a:stretch/>
        </p:blipFill>
        <p:spPr bwMode="auto">
          <a:xfrm>
            <a:off x="6096000" y="137302"/>
            <a:ext cx="4376959" cy="6583393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3698814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DD9631-BC28-B23E-D752-DED78DCFF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272" y="0"/>
            <a:ext cx="12330546" cy="6858000"/>
          </a:xfrm>
          <a:prstGeom prst="rect">
            <a:avLst/>
          </a:prstGeom>
        </p:spPr>
      </p:pic>
      <p:pic>
        <p:nvPicPr>
          <p:cNvPr id="5" name="Picture 4" descr="A sculpture of a person&#10;&#10;Description automatically generated">
            <a:extLst>
              <a:ext uri="{FF2B5EF4-FFF2-40B4-BE49-F238E27FC236}">
                <a16:creationId xmlns:a16="http://schemas.microsoft.com/office/drawing/2014/main" id="{FEF70A88-1F50-4823-A59A-CBB5F73DF6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416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BE9D28E-9FFC-9E44-E1F7-C00A38AAD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30546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1AAE069-A758-44A4-A6EF-B05354A72364}"/>
              </a:ext>
            </a:extLst>
          </p:cNvPr>
          <p:cNvSpPr txBox="1"/>
          <p:nvPr/>
        </p:nvSpPr>
        <p:spPr>
          <a:xfrm>
            <a:off x="1349850" y="1348407"/>
            <a:ext cx="4492487" cy="3451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For what do you lament?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 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How is your voice different when you are on the cross, or at the foot of the cross?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 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To what do you need to say Amen with your life? </a:t>
            </a:r>
            <a:endParaRPr lang="en-US" sz="2400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3510EF-E074-9583-8B0C-C01C406EFF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196" y="230133"/>
            <a:ext cx="3582228" cy="6397734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53917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4894CF-FE5E-153B-75E8-C504E7129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272" y="0"/>
            <a:ext cx="12330546" cy="6858000"/>
          </a:xfrm>
          <a:prstGeom prst="rect">
            <a:avLst/>
          </a:prstGeom>
        </p:spPr>
      </p:pic>
      <p:pic>
        <p:nvPicPr>
          <p:cNvPr id="5" name="Content Placeholder 4" descr="A person standing in front of a brick wall&#10;&#10;Description automatically generated">
            <a:extLst>
              <a:ext uri="{FF2B5EF4-FFF2-40B4-BE49-F238E27FC236}">
                <a16:creationId xmlns:a16="http://schemas.microsoft.com/office/drawing/2014/main" id="{2BBE0643-B3B4-4516-AF46-5BF592E70A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365" y="91541"/>
            <a:ext cx="4348481" cy="6674918"/>
          </a:xfrm>
        </p:spPr>
      </p:pic>
    </p:spTree>
    <p:extLst>
      <p:ext uri="{BB962C8B-B14F-4D97-AF65-F5344CB8AC3E}">
        <p14:creationId xmlns:p14="http://schemas.microsoft.com/office/powerpoint/2010/main" val="2874844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497D64B-59F4-9A1F-25E1-E32EE812A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272" y="0"/>
            <a:ext cx="12330546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1AAE069-A758-44A4-A6EF-B05354A72364}"/>
              </a:ext>
            </a:extLst>
          </p:cNvPr>
          <p:cNvSpPr txBox="1"/>
          <p:nvPr/>
        </p:nvSpPr>
        <p:spPr>
          <a:xfrm>
            <a:off x="925781" y="937590"/>
            <a:ext cx="4772654" cy="4725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With what we have just heard, with all we lament,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ask yourself: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How am I being invited into communion with or through Jesus right now?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 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How will I respond to this invitation into communion in the body of Christ?</a:t>
            </a:r>
            <a:endParaRPr lang="en-US" sz="2400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9" name="Content Placeholder 4" descr="A person standing in front of a brick wall&#10;&#10;Description automatically generated">
            <a:extLst>
              <a:ext uri="{FF2B5EF4-FFF2-40B4-BE49-F238E27FC236}">
                <a16:creationId xmlns:a16="http://schemas.microsoft.com/office/drawing/2014/main" id="{CB824956-FF71-D7F2-CC0A-9FECCA165E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470" y="91541"/>
            <a:ext cx="4348481" cy="667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717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946</TotalTime>
  <Words>131</Words>
  <Application>Microsoft Office PowerPoint</Application>
  <PresentationFormat>Widescreen</PresentationFormat>
  <Paragraphs>16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 Rounded MT Bold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Betty Thompson</dc:creator>
  <cp:lastModifiedBy>Betty Thompson</cp:lastModifiedBy>
  <cp:revision>9</cp:revision>
  <dcterms:created xsi:type="dcterms:W3CDTF">2022-04-14T15:41:59Z</dcterms:created>
  <dcterms:modified xsi:type="dcterms:W3CDTF">2022-06-18T00:47:36Z</dcterms:modified>
</cp:coreProperties>
</file>