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8DDD-0825-8348-F7B6-14DF51028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0B055-55DB-4CE0-6EFE-62F165D66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4934-AA97-7A54-F754-41C8E22B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795F3-C74F-C71C-CEFF-BB691C20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9EFE-3C6D-B77B-C5C3-4419F678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5BDC-36BD-F225-18F4-324F55CC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7A23B-E77C-596D-EF5B-B1D187F8A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1EE06-616F-5A7E-334B-040D74764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73368-271A-F02E-8C6B-8AC802CB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CD7C9-E6D5-A2E0-9F94-CE6E32C7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5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90D89-2700-C23C-B157-E3FB76C11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AA62D-3CE6-B1C4-2810-A02178082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06DA5-992E-6D36-7711-9EEF466B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986D-8E4C-5077-B22D-C07C69C0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03794-FE0E-8100-A404-99047622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7404-3937-95C4-2469-171827DD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48A29-9449-E3E9-58B6-51EFB699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A55D2-B3CB-3009-0577-E70342A2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FBD6-491B-E5B4-0328-0CFCF446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F4DA-0E5C-B218-7B88-730C24AB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596A-9572-2698-ED1B-62F69318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B96BE-D714-3486-7633-3BA158C0C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6466D-A14B-E83E-E479-2C1C12E6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E05DF-8174-5CE3-7423-380F9B28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B30E0-DBA4-C2C4-CB45-6122C416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FB8C-D6B1-577B-471F-014C0524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9163-B73D-84CA-26C8-C5EDD5EAE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8A074-67AC-4642-74E3-FAA4F616F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9AB55-85E0-AB07-6B0E-2D8314D4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3D9DE-DDC3-3A6D-8EF8-76DFB29F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22016-7A1A-24FB-3CE1-388834DD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41B1-623D-9CDF-CA8A-337EECAE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18F56-DEFF-091B-C9F2-C3CD1816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E66FE-7538-AF89-079B-F9B8E3CE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E2B80-EC67-8103-3DD6-695E5019E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4B1BF-BD35-EC3B-9A94-C582C586E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5C209-08A0-FA6C-5B0B-77211A08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61E44-9C70-5F36-3F48-0D8FDC6F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71CACF-7A7B-9342-36F8-82B98F0B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E61D0-F7CD-A500-8E86-3D4B6450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0AD36-AE25-50A1-7ABF-865C399F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6999E-0254-BD82-F229-4E274223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602F1-7C36-1739-B70C-FBAC5745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B21EE-4190-13CF-4D62-F0903743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2B7C2-2071-A299-902E-58C65961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CE75A-C960-3E7E-BE65-C43C82BB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9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B234-1DE5-D1B0-6FE7-0DB23B7D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8185-2770-29C7-FD05-9445A0C03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D0C7A-BAAE-69DC-B67C-C49821692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C1031-AE92-EBCC-49F8-6C889D4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E6810-945E-A53D-FC1D-597F8FB3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17916-FEC2-FD09-4B0F-6C8464D9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7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4649-C855-DB22-E25F-D94C58956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EBB74-10E9-6430-3658-A0A890E23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6F758-C270-88D3-F028-0C92A8307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5B8A7-CD76-DE7C-1086-4956F874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F9BCE-BFA8-A4F5-123F-249C5CF8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28F34-7311-96BA-C699-EFED4E43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89FF0-A2C9-9611-355F-3DABEB28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15B5F-2879-E200-31FD-769B23B6A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B68A-CC2D-A966-5D59-BA7E49B09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93A4-E928-4CC0-86C2-57F0968B3486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7563-6BA5-5F17-ADD6-53A4E8F84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18C6-6E50-3223-9FCD-1BF46481C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6AF6-694C-4B2D-B4A4-47A1C081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ltyearthnotes.blogspot.com/2012/12/what-is-giving-glory-to-god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hemalogy.com/2021/04/11/prayer-to-be-faithful-witnes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olare.org/gb/spirituality/spirituality-of-unity/god-is-lov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utdoor, sky, sunset, water&#10;&#10;Description automatically generated">
            <a:extLst>
              <a:ext uri="{FF2B5EF4-FFF2-40B4-BE49-F238E27FC236}">
                <a16:creationId xmlns:a16="http://schemas.microsoft.com/office/drawing/2014/main" id="{8AC8F90D-7ED2-73A7-77CA-D04FF6F28B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882" b="-1"/>
          <a:stretch/>
        </p:blipFill>
        <p:spPr>
          <a:xfrm>
            <a:off x="5197151" y="652931"/>
            <a:ext cx="6270172" cy="533732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C6DF7F-D213-AD25-2978-819DAAC3F4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40CBB-37C1-1524-FC39-0FA59B4A4885}"/>
              </a:ext>
            </a:extLst>
          </p:cNvPr>
          <p:cNvSpPr txBox="1">
            <a:spLocks/>
          </p:cNvSpPr>
          <p:nvPr/>
        </p:nvSpPr>
        <p:spPr>
          <a:xfrm>
            <a:off x="724677" y="880809"/>
            <a:ext cx="3932237" cy="488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rgbClr val="3A224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How will you wake up each 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morning and challenge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yourself to prioritize God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above all else each day?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3A224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When you examine your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own heart, what do you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value the most? What is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most important to you in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your life? What would it be</a:t>
            </a:r>
          </a:p>
          <a:p>
            <a:pPr algn="ctr">
              <a:lnSpc>
                <a:spcPts val="157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A22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like to give that up?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0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76D35-DB95-5AA2-84CD-1F766FE0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6103" y="1122351"/>
            <a:ext cx="3932237" cy="4881563"/>
          </a:xfrm>
        </p:spPr>
        <p:txBody>
          <a:bodyPr>
            <a:normAutofit lnSpcReduction="10000"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solidFill>
                  <a:srgbClr val="3A224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“small acts” do you carry out daily to give value to others?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endParaRPr lang="en-US" sz="2400" dirty="0">
              <a:solidFill>
                <a:srgbClr val="3A224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endParaRPr lang="en-US" sz="24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solidFill>
                  <a:srgbClr val="3A224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polarized time, how do you hold together the priority of your witness to Christian values and your call to “be communion” in our fractious families and world?</a:t>
            </a:r>
            <a:endParaRPr lang="en-US" sz="24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9" name="Picture 8" descr="A picture containing sky, sunset, person, handwear&#10;&#10;Description automatically generated">
            <a:extLst>
              <a:ext uri="{FF2B5EF4-FFF2-40B4-BE49-F238E27FC236}">
                <a16:creationId xmlns:a16="http://schemas.microsoft.com/office/drawing/2014/main" id="{9C0F15A3-53FA-702B-A3DE-78CECFE48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48225" y="662332"/>
            <a:ext cx="6610350" cy="5523809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  <a:softEdge rad="2286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69E059-1634-46B5-43EA-EDF27052DA59}"/>
              </a:ext>
            </a:extLst>
          </p:cNvPr>
          <p:cNvSpPr txBox="1"/>
          <p:nvPr/>
        </p:nvSpPr>
        <p:spPr>
          <a:xfrm>
            <a:off x="-2121766" y="7823761"/>
            <a:ext cx="8952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rhemalogy.com/2021/04/11/prayer-to-be-faithful-witnes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3C1DB-72BB-06C0-EAC4-77A46488B5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-up of a leaf&#10;&#10;Description automatically generated with low confidence">
            <a:extLst>
              <a:ext uri="{FF2B5EF4-FFF2-40B4-BE49-F238E27FC236}">
                <a16:creationId xmlns:a16="http://schemas.microsoft.com/office/drawing/2014/main" id="{38AA1887-38E4-2662-AD8B-A2DADADE630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589" r="2588" b="-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2E82B-6CE9-7AD8-221E-A715F3246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4580" y="1390261"/>
            <a:ext cx="5010538" cy="478670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endParaRPr lang="en-US" sz="3200" dirty="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	</a:t>
            </a: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How do you make 	God’s love and 	grace enough for 	yourself?</a:t>
            </a:r>
            <a:r>
              <a:rPr lang="en-US" sz="3200" b="1" dirty="0">
                <a:solidFill>
                  <a:srgbClr val="3A224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those 	who surround you?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endParaRPr lang="en-US" sz="3200" b="1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b="1" dirty="0">
                <a:solidFill>
                  <a:srgbClr val="3A224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What are you 	willing to “return to 		    God?”</a:t>
            </a:r>
            <a:endParaRPr lang="en-US" sz="3200" b="1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533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154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4</cp:revision>
  <dcterms:created xsi:type="dcterms:W3CDTF">2022-09-01T16:16:31Z</dcterms:created>
  <dcterms:modified xsi:type="dcterms:W3CDTF">2022-09-03T18:09:23Z</dcterms:modified>
</cp:coreProperties>
</file>