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60" r:id="rId5"/>
    <p:sldId id="258"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9" autoAdjust="0"/>
    <p:restoredTop sz="94660"/>
  </p:normalViewPr>
  <p:slideViewPr>
    <p:cSldViewPr snapToGrid="0">
      <p:cViewPr varScale="1">
        <p:scale>
          <a:sx n="85" d="100"/>
          <a:sy n="85" d="100"/>
        </p:scale>
        <p:origin x="9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BD606-877B-41DE-9575-10310C76DA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5E7E724-CEEC-4082-BDF4-5CFAFE5EA6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1D694D8-B699-4C4F-9756-F0A037B9E738}"/>
              </a:ext>
            </a:extLst>
          </p:cNvPr>
          <p:cNvSpPr>
            <a:spLocks noGrp="1"/>
          </p:cNvSpPr>
          <p:nvPr>
            <p:ph type="dt" sz="half" idx="10"/>
          </p:nvPr>
        </p:nvSpPr>
        <p:spPr/>
        <p:txBody>
          <a:bodyPr/>
          <a:lstStyle/>
          <a:p>
            <a:fld id="{DB1081FB-FE47-4A6E-8D69-D1A0D3E1682C}" type="datetimeFigureOut">
              <a:rPr lang="en-US" smtClean="0"/>
              <a:t>5/31/2022</a:t>
            </a:fld>
            <a:endParaRPr lang="en-US"/>
          </a:p>
        </p:txBody>
      </p:sp>
      <p:sp>
        <p:nvSpPr>
          <p:cNvPr id="5" name="Footer Placeholder 4">
            <a:extLst>
              <a:ext uri="{FF2B5EF4-FFF2-40B4-BE49-F238E27FC236}">
                <a16:creationId xmlns:a16="http://schemas.microsoft.com/office/drawing/2014/main" id="{398192B0-6F64-4C9E-87BB-9C6E948C8E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DC7772-B55E-4D3D-960A-66A73D174645}"/>
              </a:ext>
            </a:extLst>
          </p:cNvPr>
          <p:cNvSpPr>
            <a:spLocks noGrp="1"/>
          </p:cNvSpPr>
          <p:nvPr>
            <p:ph type="sldNum" sz="quarter" idx="12"/>
          </p:nvPr>
        </p:nvSpPr>
        <p:spPr/>
        <p:txBody>
          <a:bodyPr/>
          <a:lstStyle/>
          <a:p>
            <a:fld id="{63E80F54-C3A6-4FC7-9E13-88D1C31FCB87}" type="slidenum">
              <a:rPr lang="en-US" smtClean="0"/>
              <a:t>‹#›</a:t>
            </a:fld>
            <a:endParaRPr lang="en-US"/>
          </a:p>
        </p:txBody>
      </p:sp>
    </p:spTree>
    <p:extLst>
      <p:ext uri="{BB962C8B-B14F-4D97-AF65-F5344CB8AC3E}">
        <p14:creationId xmlns:p14="http://schemas.microsoft.com/office/powerpoint/2010/main" val="2500771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F5EDD-D8D0-423A-ABC0-85126E7010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3D92297-4ED3-4A12-993A-CBB2D9EAA18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525ABC-A6AA-49B3-8412-AD01C7EE0F8B}"/>
              </a:ext>
            </a:extLst>
          </p:cNvPr>
          <p:cNvSpPr>
            <a:spLocks noGrp="1"/>
          </p:cNvSpPr>
          <p:nvPr>
            <p:ph type="dt" sz="half" idx="10"/>
          </p:nvPr>
        </p:nvSpPr>
        <p:spPr/>
        <p:txBody>
          <a:bodyPr/>
          <a:lstStyle/>
          <a:p>
            <a:fld id="{DB1081FB-FE47-4A6E-8D69-D1A0D3E1682C}" type="datetimeFigureOut">
              <a:rPr lang="en-US" smtClean="0"/>
              <a:t>5/31/2022</a:t>
            </a:fld>
            <a:endParaRPr lang="en-US"/>
          </a:p>
        </p:txBody>
      </p:sp>
      <p:sp>
        <p:nvSpPr>
          <p:cNvPr id="5" name="Footer Placeholder 4">
            <a:extLst>
              <a:ext uri="{FF2B5EF4-FFF2-40B4-BE49-F238E27FC236}">
                <a16:creationId xmlns:a16="http://schemas.microsoft.com/office/drawing/2014/main" id="{D28EF03E-9B17-47E8-B694-D38B4B0030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CB0A9E-C92A-4DDF-BC2A-35D79A528D17}"/>
              </a:ext>
            </a:extLst>
          </p:cNvPr>
          <p:cNvSpPr>
            <a:spLocks noGrp="1"/>
          </p:cNvSpPr>
          <p:nvPr>
            <p:ph type="sldNum" sz="quarter" idx="12"/>
          </p:nvPr>
        </p:nvSpPr>
        <p:spPr/>
        <p:txBody>
          <a:bodyPr/>
          <a:lstStyle/>
          <a:p>
            <a:fld id="{63E80F54-C3A6-4FC7-9E13-88D1C31FCB87}" type="slidenum">
              <a:rPr lang="en-US" smtClean="0"/>
              <a:t>‹#›</a:t>
            </a:fld>
            <a:endParaRPr lang="en-US"/>
          </a:p>
        </p:txBody>
      </p:sp>
    </p:spTree>
    <p:extLst>
      <p:ext uri="{BB962C8B-B14F-4D97-AF65-F5344CB8AC3E}">
        <p14:creationId xmlns:p14="http://schemas.microsoft.com/office/powerpoint/2010/main" val="2281564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99DD2B-BF2A-4845-96D5-03DA0E2B1D3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68737AF-59D6-409D-AC8E-9EBC8C695A6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5C10BB-D3C5-4980-A3AE-E275D39122C0}"/>
              </a:ext>
            </a:extLst>
          </p:cNvPr>
          <p:cNvSpPr>
            <a:spLocks noGrp="1"/>
          </p:cNvSpPr>
          <p:nvPr>
            <p:ph type="dt" sz="half" idx="10"/>
          </p:nvPr>
        </p:nvSpPr>
        <p:spPr/>
        <p:txBody>
          <a:bodyPr/>
          <a:lstStyle/>
          <a:p>
            <a:fld id="{DB1081FB-FE47-4A6E-8D69-D1A0D3E1682C}" type="datetimeFigureOut">
              <a:rPr lang="en-US" smtClean="0"/>
              <a:t>5/31/2022</a:t>
            </a:fld>
            <a:endParaRPr lang="en-US"/>
          </a:p>
        </p:txBody>
      </p:sp>
      <p:sp>
        <p:nvSpPr>
          <p:cNvPr id="5" name="Footer Placeholder 4">
            <a:extLst>
              <a:ext uri="{FF2B5EF4-FFF2-40B4-BE49-F238E27FC236}">
                <a16:creationId xmlns:a16="http://schemas.microsoft.com/office/drawing/2014/main" id="{A736DDCD-FF4A-474D-BEC1-C6DFAC8C6D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301E75-13FE-4C11-AB46-C9AD0335E194}"/>
              </a:ext>
            </a:extLst>
          </p:cNvPr>
          <p:cNvSpPr>
            <a:spLocks noGrp="1"/>
          </p:cNvSpPr>
          <p:nvPr>
            <p:ph type="sldNum" sz="quarter" idx="12"/>
          </p:nvPr>
        </p:nvSpPr>
        <p:spPr/>
        <p:txBody>
          <a:bodyPr/>
          <a:lstStyle/>
          <a:p>
            <a:fld id="{63E80F54-C3A6-4FC7-9E13-88D1C31FCB87}" type="slidenum">
              <a:rPr lang="en-US" smtClean="0"/>
              <a:t>‹#›</a:t>
            </a:fld>
            <a:endParaRPr lang="en-US"/>
          </a:p>
        </p:txBody>
      </p:sp>
    </p:spTree>
    <p:extLst>
      <p:ext uri="{BB962C8B-B14F-4D97-AF65-F5344CB8AC3E}">
        <p14:creationId xmlns:p14="http://schemas.microsoft.com/office/powerpoint/2010/main" val="2967485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B433C-1507-440B-B733-CCACB1F299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C14D4C-B7E9-4668-93A5-3CD8DF3BC3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4DAC21-C9F8-4369-91E6-5B34BEC8E13F}"/>
              </a:ext>
            </a:extLst>
          </p:cNvPr>
          <p:cNvSpPr>
            <a:spLocks noGrp="1"/>
          </p:cNvSpPr>
          <p:nvPr>
            <p:ph type="dt" sz="half" idx="10"/>
          </p:nvPr>
        </p:nvSpPr>
        <p:spPr/>
        <p:txBody>
          <a:bodyPr/>
          <a:lstStyle/>
          <a:p>
            <a:fld id="{DB1081FB-FE47-4A6E-8D69-D1A0D3E1682C}" type="datetimeFigureOut">
              <a:rPr lang="en-US" smtClean="0"/>
              <a:t>5/31/2022</a:t>
            </a:fld>
            <a:endParaRPr lang="en-US"/>
          </a:p>
        </p:txBody>
      </p:sp>
      <p:sp>
        <p:nvSpPr>
          <p:cNvPr id="5" name="Footer Placeholder 4">
            <a:extLst>
              <a:ext uri="{FF2B5EF4-FFF2-40B4-BE49-F238E27FC236}">
                <a16:creationId xmlns:a16="http://schemas.microsoft.com/office/drawing/2014/main" id="{8C3A5E14-D45A-431D-9922-8A7DF5CA31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4E4D2E-8FF1-4933-93E3-E361B8EAD3CE}"/>
              </a:ext>
            </a:extLst>
          </p:cNvPr>
          <p:cNvSpPr>
            <a:spLocks noGrp="1"/>
          </p:cNvSpPr>
          <p:nvPr>
            <p:ph type="sldNum" sz="quarter" idx="12"/>
          </p:nvPr>
        </p:nvSpPr>
        <p:spPr/>
        <p:txBody>
          <a:bodyPr/>
          <a:lstStyle/>
          <a:p>
            <a:fld id="{63E80F54-C3A6-4FC7-9E13-88D1C31FCB87}" type="slidenum">
              <a:rPr lang="en-US" smtClean="0"/>
              <a:t>‹#›</a:t>
            </a:fld>
            <a:endParaRPr lang="en-US"/>
          </a:p>
        </p:txBody>
      </p:sp>
    </p:spTree>
    <p:extLst>
      <p:ext uri="{BB962C8B-B14F-4D97-AF65-F5344CB8AC3E}">
        <p14:creationId xmlns:p14="http://schemas.microsoft.com/office/powerpoint/2010/main" val="1431167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A9449-02C8-43FF-8EB3-7FCF3D4BF4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67DE12-D1C9-44B6-9656-6D9DFEEBAB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BCB1F2-5D2A-44EF-9964-86F90ED04B74}"/>
              </a:ext>
            </a:extLst>
          </p:cNvPr>
          <p:cNvSpPr>
            <a:spLocks noGrp="1"/>
          </p:cNvSpPr>
          <p:nvPr>
            <p:ph type="dt" sz="half" idx="10"/>
          </p:nvPr>
        </p:nvSpPr>
        <p:spPr/>
        <p:txBody>
          <a:bodyPr/>
          <a:lstStyle/>
          <a:p>
            <a:fld id="{DB1081FB-FE47-4A6E-8D69-D1A0D3E1682C}" type="datetimeFigureOut">
              <a:rPr lang="en-US" smtClean="0"/>
              <a:t>5/31/2022</a:t>
            </a:fld>
            <a:endParaRPr lang="en-US"/>
          </a:p>
        </p:txBody>
      </p:sp>
      <p:sp>
        <p:nvSpPr>
          <p:cNvPr id="5" name="Footer Placeholder 4">
            <a:extLst>
              <a:ext uri="{FF2B5EF4-FFF2-40B4-BE49-F238E27FC236}">
                <a16:creationId xmlns:a16="http://schemas.microsoft.com/office/drawing/2014/main" id="{BF9F565B-E72F-471E-BDE9-CFD16D5173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B069DE-B765-45C7-BA52-7F7E109E39DE}"/>
              </a:ext>
            </a:extLst>
          </p:cNvPr>
          <p:cNvSpPr>
            <a:spLocks noGrp="1"/>
          </p:cNvSpPr>
          <p:nvPr>
            <p:ph type="sldNum" sz="quarter" idx="12"/>
          </p:nvPr>
        </p:nvSpPr>
        <p:spPr/>
        <p:txBody>
          <a:bodyPr/>
          <a:lstStyle/>
          <a:p>
            <a:fld id="{63E80F54-C3A6-4FC7-9E13-88D1C31FCB87}" type="slidenum">
              <a:rPr lang="en-US" smtClean="0"/>
              <a:t>‹#›</a:t>
            </a:fld>
            <a:endParaRPr lang="en-US"/>
          </a:p>
        </p:txBody>
      </p:sp>
    </p:spTree>
    <p:extLst>
      <p:ext uri="{BB962C8B-B14F-4D97-AF65-F5344CB8AC3E}">
        <p14:creationId xmlns:p14="http://schemas.microsoft.com/office/powerpoint/2010/main" val="122789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9B3BD-9D51-429A-BD31-DEC20B8D85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814A82-BA14-45C1-80BF-73345A85321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3CA7AAE-01EF-422A-A676-F2C1C23179A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7F72AB9-0552-49C9-8454-7125EAF03130}"/>
              </a:ext>
            </a:extLst>
          </p:cNvPr>
          <p:cNvSpPr>
            <a:spLocks noGrp="1"/>
          </p:cNvSpPr>
          <p:nvPr>
            <p:ph type="dt" sz="half" idx="10"/>
          </p:nvPr>
        </p:nvSpPr>
        <p:spPr/>
        <p:txBody>
          <a:bodyPr/>
          <a:lstStyle/>
          <a:p>
            <a:fld id="{DB1081FB-FE47-4A6E-8D69-D1A0D3E1682C}" type="datetimeFigureOut">
              <a:rPr lang="en-US" smtClean="0"/>
              <a:t>5/31/2022</a:t>
            </a:fld>
            <a:endParaRPr lang="en-US"/>
          </a:p>
        </p:txBody>
      </p:sp>
      <p:sp>
        <p:nvSpPr>
          <p:cNvPr id="6" name="Footer Placeholder 5">
            <a:extLst>
              <a:ext uri="{FF2B5EF4-FFF2-40B4-BE49-F238E27FC236}">
                <a16:creationId xmlns:a16="http://schemas.microsoft.com/office/drawing/2014/main" id="{2F1665B6-963F-45C3-9769-A679800662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0E858F-742F-46C0-A97A-E223D4837B5F}"/>
              </a:ext>
            </a:extLst>
          </p:cNvPr>
          <p:cNvSpPr>
            <a:spLocks noGrp="1"/>
          </p:cNvSpPr>
          <p:nvPr>
            <p:ph type="sldNum" sz="quarter" idx="12"/>
          </p:nvPr>
        </p:nvSpPr>
        <p:spPr/>
        <p:txBody>
          <a:bodyPr/>
          <a:lstStyle/>
          <a:p>
            <a:fld id="{63E80F54-C3A6-4FC7-9E13-88D1C31FCB87}" type="slidenum">
              <a:rPr lang="en-US" smtClean="0"/>
              <a:t>‹#›</a:t>
            </a:fld>
            <a:endParaRPr lang="en-US"/>
          </a:p>
        </p:txBody>
      </p:sp>
    </p:spTree>
    <p:extLst>
      <p:ext uri="{BB962C8B-B14F-4D97-AF65-F5344CB8AC3E}">
        <p14:creationId xmlns:p14="http://schemas.microsoft.com/office/powerpoint/2010/main" val="2276337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17F28-5ED3-448D-B1DE-81F2D6B190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23A0F8E-9E2E-4E40-9842-26F6024CF0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687B946-93C0-4F5E-831C-9F2291E7AB6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E626784-AA0E-49F9-9ECC-BD3513FECF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61A58C0-0D3D-4E32-97CC-39AC07B7906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1703FB-6088-46A9-BDD6-45F3D05B0101}"/>
              </a:ext>
            </a:extLst>
          </p:cNvPr>
          <p:cNvSpPr>
            <a:spLocks noGrp="1"/>
          </p:cNvSpPr>
          <p:nvPr>
            <p:ph type="dt" sz="half" idx="10"/>
          </p:nvPr>
        </p:nvSpPr>
        <p:spPr/>
        <p:txBody>
          <a:bodyPr/>
          <a:lstStyle/>
          <a:p>
            <a:fld id="{DB1081FB-FE47-4A6E-8D69-D1A0D3E1682C}" type="datetimeFigureOut">
              <a:rPr lang="en-US" smtClean="0"/>
              <a:t>5/31/2022</a:t>
            </a:fld>
            <a:endParaRPr lang="en-US"/>
          </a:p>
        </p:txBody>
      </p:sp>
      <p:sp>
        <p:nvSpPr>
          <p:cNvPr id="8" name="Footer Placeholder 7">
            <a:extLst>
              <a:ext uri="{FF2B5EF4-FFF2-40B4-BE49-F238E27FC236}">
                <a16:creationId xmlns:a16="http://schemas.microsoft.com/office/drawing/2014/main" id="{71B47D4D-1902-4ABC-9C81-E5BA975CA5B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7740E88-284D-46EE-AADF-057E13E0C561}"/>
              </a:ext>
            </a:extLst>
          </p:cNvPr>
          <p:cNvSpPr>
            <a:spLocks noGrp="1"/>
          </p:cNvSpPr>
          <p:nvPr>
            <p:ph type="sldNum" sz="quarter" idx="12"/>
          </p:nvPr>
        </p:nvSpPr>
        <p:spPr/>
        <p:txBody>
          <a:bodyPr/>
          <a:lstStyle/>
          <a:p>
            <a:fld id="{63E80F54-C3A6-4FC7-9E13-88D1C31FCB87}" type="slidenum">
              <a:rPr lang="en-US" smtClean="0"/>
              <a:t>‹#›</a:t>
            </a:fld>
            <a:endParaRPr lang="en-US"/>
          </a:p>
        </p:txBody>
      </p:sp>
    </p:spTree>
    <p:extLst>
      <p:ext uri="{BB962C8B-B14F-4D97-AF65-F5344CB8AC3E}">
        <p14:creationId xmlns:p14="http://schemas.microsoft.com/office/powerpoint/2010/main" val="2856434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7D46B-8D66-4AA1-8F7C-5047163EAA1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0C4BB4-4835-46BE-AE36-C9D3C94E0EF6}"/>
              </a:ext>
            </a:extLst>
          </p:cNvPr>
          <p:cNvSpPr>
            <a:spLocks noGrp="1"/>
          </p:cNvSpPr>
          <p:nvPr>
            <p:ph type="dt" sz="half" idx="10"/>
          </p:nvPr>
        </p:nvSpPr>
        <p:spPr/>
        <p:txBody>
          <a:bodyPr/>
          <a:lstStyle/>
          <a:p>
            <a:fld id="{DB1081FB-FE47-4A6E-8D69-D1A0D3E1682C}" type="datetimeFigureOut">
              <a:rPr lang="en-US" smtClean="0"/>
              <a:t>5/31/2022</a:t>
            </a:fld>
            <a:endParaRPr lang="en-US"/>
          </a:p>
        </p:txBody>
      </p:sp>
      <p:sp>
        <p:nvSpPr>
          <p:cNvPr id="4" name="Footer Placeholder 3">
            <a:extLst>
              <a:ext uri="{FF2B5EF4-FFF2-40B4-BE49-F238E27FC236}">
                <a16:creationId xmlns:a16="http://schemas.microsoft.com/office/drawing/2014/main" id="{158D3963-0568-4D4A-82C6-2B769977F99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EA7361C-2795-4FA8-84D4-415400B943A2}"/>
              </a:ext>
            </a:extLst>
          </p:cNvPr>
          <p:cNvSpPr>
            <a:spLocks noGrp="1"/>
          </p:cNvSpPr>
          <p:nvPr>
            <p:ph type="sldNum" sz="quarter" idx="12"/>
          </p:nvPr>
        </p:nvSpPr>
        <p:spPr/>
        <p:txBody>
          <a:bodyPr/>
          <a:lstStyle/>
          <a:p>
            <a:fld id="{63E80F54-C3A6-4FC7-9E13-88D1C31FCB87}" type="slidenum">
              <a:rPr lang="en-US" smtClean="0"/>
              <a:t>‹#›</a:t>
            </a:fld>
            <a:endParaRPr lang="en-US"/>
          </a:p>
        </p:txBody>
      </p:sp>
    </p:spTree>
    <p:extLst>
      <p:ext uri="{BB962C8B-B14F-4D97-AF65-F5344CB8AC3E}">
        <p14:creationId xmlns:p14="http://schemas.microsoft.com/office/powerpoint/2010/main" val="2327471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95AA86-62D2-4B2C-BD08-2FEC167E0ECD}"/>
              </a:ext>
            </a:extLst>
          </p:cNvPr>
          <p:cNvSpPr>
            <a:spLocks noGrp="1"/>
          </p:cNvSpPr>
          <p:nvPr>
            <p:ph type="dt" sz="half" idx="10"/>
          </p:nvPr>
        </p:nvSpPr>
        <p:spPr/>
        <p:txBody>
          <a:bodyPr/>
          <a:lstStyle/>
          <a:p>
            <a:fld id="{DB1081FB-FE47-4A6E-8D69-D1A0D3E1682C}" type="datetimeFigureOut">
              <a:rPr lang="en-US" smtClean="0"/>
              <a:t>5/31/2022</a:t>
            </a:fld>
            <a:endParaRPr lang="en-US"/>
          </a:p>
        </p:txBody>
      </p:sp>
      <p:sp>
        <p:nvSpPr>
          <p:cNvPr id="3" name="Footer Placeholder 2">
            <a:extLst>
              <a:ext uri="{FF2B5EF4-FFF2-40B4-BE49-F238E27FC236}">
                <a16:creationId xmlns:a16="http://schemas.microsoft.com/office/drawing/2014/main" id="{FFF00B30-144E-40F7-9C4A-0CA88232713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BD1EE1F-E956-4432-9BF1-AD1033F20685}"/>
              </a:ext>
            </a:extLst>
          </p:cNvPr>
          <p:cNvSpPr>
            <a:spLocks noGrp="1"/>
          </p:cNvSpPr>
          <p:nvPr>
            <p:ph type="sldNum" sz="quarter" idx="12"/>
          </p:nvPr>
        </p:nvSpPr>
        <p:spPr/>
        <p:txBody>
          <a:bodyPr/>
          <a:lstStyle/>
          <a:p>
            <a:fld id="{63E80F54-C3A6-4FC7-9E13-88D1C31FCB87}" type="slidenum">
              <a:rPr lang="en-US" smtClean="0"/>
              <a:t>‹#›</a:t>
            </a:fld>
            <a:endParaRPr lang="en-US"/>
          </a:p>
        </p:txBody>
      </p:sp>
    </p:spTree>
    <p:extLst>
      <p:ext uri="{BB962C8B-B14F-4D97-AF65-F5344CB8AC3E}">
        <p14:creationId xmlns:p14="http://schemas.microsoft.com/office/powerpoint/2010/main" val="89263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F6CC9-D0E4-4E45-8D5C-2E71F36794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EA84CB6-0B1A-4A0D-8FFC-9A15B06638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09E0571-2336-43C3-82DB-BD365EFD33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8F8258-BC60-43FB-B429-1A7F4B3B88D3}"/>
              </a:ext>
            </a:extLst>
          </p:cNvPr>
          <p:cNvSpPr>
            <a:spLocks noGrp="1"/>
          </p:cNvSpPr>
          <p:nvPr>
            <p:ph type="dt" sz="half" idx="10"/>
          </p:nvPr>
        </p:nvSpPr>
        <p:spPr/>
        <p:txBody>
          <a:bodyPr/>
          <a:lstStyle/>
          <a:p>
            <a:fld id="{DB1081FB-FE47-4A6E-8D69-D1A0D3E1682C}" type="datetimeFigureOut">
              <a:rPr lang="en-US" smtClean="0"/>
              <a:t>5/31/2022</a:t>
            </a:fld>
            <a:endParaRPr lang="en-US"/>
          </a:p>
        </p:txBody>
      </p:sp>
      <p:sp>
        <p:nvSpPr>
          <p:cNvPr id="6" name="Footer Placeholder 5">
            <a:extLst>
              <a:ext uri="{FF2B5EF4-FFF2-40B4-BE49-F238E27FC236}">
                <a16:creationId xmlns:a16="http://schemas.microsoft.com/office/drawing/2014/main" id="{4197CFF8-A60F-4285-A90C-890452CFBE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EE1B7C-4340-4F2F-B85B-8E811C69D037}"/>
              </a:ext>
            </a:extLst>
          </p:cNvPr>
          <p:cNvSpPr>
            <a:spLocks noGrp="1"/>
          </p:cNvSpPr>
          <p:nvPr>
            <p:ph type="sldNum" sz="quarter" idx="12"/>
          </p:nvPr>
        </p:nvSpPr>
        <p:spPr/>
        <p:txBody>
          <a:bodyPr/>
          <a:lstStyle/>
          <a:p>
            <a:fld id="{63E80F54-C3A6-4FC7-9E13-88D1C31FCB87}" type="slidenum">
              <a:rPr lang="en-US" smtClean="0"/>
              <a:t>‹#›</a:t>
            </a:fld>
            <a:endParaRPr lang="en-US"/>
          </a:p>
        </p:txBody>
      </p:sp>
    </p:spTree>
    <p:extLst>
      <p:ext uri="{BB962C8B-B14F-4D97-AF65-F5344CB8AC3E}">
        <p14:creationId xmlns:p14="http://schemas.microsoft.com/office/powerpoint/2010/main" val="2129461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03EC2-1AE8-408E-B832-FF74C15D91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A0A817-94B9-4786-A201-26962B2D95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8A5D0F6-2CFC-45FF-89C3-5083CE4FE0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C289B2-78E8-4CD3-8177-47B9BCC62DE7}"/>
              </a:ext>
            </a:extLst>
          </p:cNvPr>
          <p:cNvSpPr>
            <a:spLocks noGrp="1"/>
          </p:cNvSpPr>
          <p:nvPr>
            <p:ph type="dt" sz="half" idx="10"/>
          </p:nvPr>
        </p:nvSpPr>
        <p:spPr/>
        <p:txBody>
          <a:bodyPr/>
          <a:lstStyle/>
          <a:p>
            <a:fld id="{DB1081FB-FE47-4A6E-8D69-D1A0D3E1682C}" type="datetimeFigureOut">
              <a:rPr lang="en-US" smtClean="0"/>
              <a:t>5/31/2022</a:t>
            </a:fld>
            <a:endParaRPr lang="en-US"/>
          </a:p>
        </p:txBody>
      </p:sp>
      <p:sp>
        <p:nvSpPr>
          <p:cNvPr id="6" name="Footer Placeholder 5">
            <a:extLst>
              <a:ext uri="{FF2B5EF4-FFF2-40B4-BE49-F238E27FC236}">
                <a16:creationId xmlns:a16="http://schemas.microsoft.com/office/drawing/2014/main" id="{85046F63-16E5-4EF5-965C-B836617B3E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7C0C16-CD30-4E3F-88B5-DECA5EBC5496}"/>
              </a:ext>
            </a:extLst>
          </p:cNvPr>
          <p:cNvSpPr>
            <a:spLocks noGrp="1"/>
          </p:cNvSpPr>
          <p:nvPr>
            <p:ph type="sldNum" sz="quarter" idx="12"/>
          </p:nvPr>
        </p:nvSpPr>
        <p:spPr/>
        <p:txBody>
          <a:bodyPr/>
          <a:lstStyle/>
          <a:p>
            <a:fld id="{63E80F54-C3A6-4FC7-9E13-88D1C31FCB87}" type="slidenum">
              <a:rPr lang="en-US" smtClean="0"/>
              <a:t>‹#›</a:t>
            </a:fld>
            <a:endParaRPr lang="en-US"/>
          </a:p>
        </p:txBody>
      </p:sp>
    </p:spTree>
    <p:extLst>
      <p:ext uri="{BB962C8B-B14F-4D97-AF65-F5344CB8AC3E}">
        <p14:creationId xmlns:p14="http://schemas.microsoft.com/office/powerpoint/2010/main" val="3559471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CB0BEB-DDA7-4734-8CFB-70F9E66621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2E0208F-E025-48A9-97D9-05D3D6B506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F1199-1B17-4CB5-9517-3BE8975EF6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1081FB-FE47-4A6E-8D69-D1A0D3E1682C}" type="datetimeFigureOut">
              <a:rPr lang="en-US" smtClean="0"/>
              <a:t>5/31/2022</a:t>
            </a:fld>
            <a:endParaRPr lang="en-US"/>
          </a:p>
        </p:txBody>
      </p:sp>
      <p:sp>
        <p:nvSpPr>
          <p:cNvPr id="5" name="Footer Placeholder 4">
            <a:extLst>
              <a:ext uri="{FF2B5EF4-FFF2-40B4-BE49-F238E27FC236}">
                <a16:creationId xmlns:a16="http://schemas.microsoft.com/office/drawing/2014/main" id="{77DD36DA-83AC-4AE7-94C7-98566B6F8F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09C3A52-07E5-425C-BAFF-82F2289759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E80F54-C3A6-4FC7-9E13-88D1C31FCB87}" type="slidenum">
              <a:rPr lang="en-US" smtClean="0"/>
              <a:t>‹#›</a:t>
            </a:fld>
            <a:endParaRPr lang="en-US"/>
          </a:p>
        </p:txBody>
      </p:sp>
    </p:spTree>
    <p:extLst>
      <p:ext uri="{BB962C8B-B14F-4D97-AF65-F5344CB8AC3E}">
        <p14:creationId xmlns:p14="http://schemas.microsoft.com/office/powerpoint/2010/main" val="1383153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Picture 4">
            <a:extLst>
              <a:ext uri="{FF2B5EF4-FFF2-40B4-BE49-F238E27FC236}">
                <a16:creationId xmlns:a16="http://schemas.microsoft.com/office/drawing/2014/main" id="{FC435A7E-AE1C-4FDA-B044-85E51E54F626}"/>
              </a:ext>
            </a:extLst>
          </p:cNvPr>
          <p:cNvPicPr>
            <a:picLocks noChangeAspect="1"/>
          </p:cNvPicPr>
          <p:nvPr/>
        </p:nvPicPr>
        <p:blipFill rotWithShape="1">
          <a:blip r:embed="rId2">
            <a:extLst>
              <a:ext uri="{28A0092B-C50C-407E-A947-70E740481C1C}">
                <a14:useLocalDpi xmlns:a14="http://schemas.microsoft.com/office/drawing/2010/main" val="0"/>
              </a:ext>
            </a:extLst>
          </a:blip>
          <a:srcRect t="678" r="1" b="30322"/>
          <a:stretch/>
        </p:blipFill>
        <p:spPr>
          <a:xfrm>
            <a:off x="196850" y="173518"/>
            <a:ext cx="11798300" cy="6512763"/>
          </a:xfrm>
          <a:prstGeom prst="rect">
            <a:avLst/>
          </a:prstGeom>
        </p:spPr>
      </p:pic>
    </p:spTree>
    <p:extLst>
      <p:ext uri="{BB962C8B-B14F-4D97-AF65-F5344CB8AC3E}">
        <p14:creationId xmlns:p14="http://schemas.microsoft.com/office/powerpoint/2010/main" val="2144548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AFE8227-C443-417B-BA91-520EB1EF45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C32F16-E985-4C49-8E92-354B4DBE0721}"/>
              </a:ext>
            </a:extLst>
          </p:cNvPr>
          <p:cNvSpPr>
            <a:spLocks noGrp="1"/>
          </p:cNvSpPr>
          <p:nvPr>
            <p:ph type="title"/>
          </p:nvPr>
        </p:nvSpPr>
        <p:spPr>
          <a:xfrm>
            <a:off x="8643193" y="374926"/>
            <a:ext cx="3091607" cy="118134"/>
          </a:xfrm>
        </p:spPr>
        <p:txBody>
          <a:bodyPr vert="horz" lIns="91440" tIns="45720" rIns="91440" bIns="45720" rtlCol="0" anchor="b">
            <a:normAutofit fontScale="90000"/>
          </a:bodyPr>
          <a:lstStyle/>
          <a:p>
            <a:endParaRPr lang="en-US" sz="4000"/>
          </a:p>
        </p:txBody>
      </p:sp>
      <p:pic>
        <p:nvPicPr>
          <p:cNvPr id="6" name="Picture Placeholder 5">
            <a:extLst>
              <a:ext uri="{FF2B5EF4-FFF2-40B4-BE49-F238E27FC236}">
                <a16:creationId xmlns:a16="http://schemas.microsoft.com/office/drawing/2014/main" id="{F633EBD0-E697-4A70-9B97-4942D75B0029}"/>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r="-1" b="1292"/>
          <a:stretch/>
        </p:blipFill>
        <p:spPr>
          <a:xfrm>
            <a:off x="20" y="431"/>
            <a:ext cx="8115280" cy="6408311"/>
          </a:xfrm>
          <a:prstGeom prst="rect">
            <a:avLst/>
          </a:prstGeom>
        </p:spPr>
      </p:pic>
      <p:sp>
        <p:nvSpPr>
          <p:cNvPr id="4" name="Text Placeholder 3">
            <a:extLst>
              <a:ext uri="{FF2B5EF4-FFF2-40B4-BE49-F238E27FC236}">
                <a16:creationId xmlns:a16="http://schemas.microsoft.com/office/drawing/2014/main" id="{9C87F5EB-557F-44C7-8F0A-0149F717D2FD}"/>
              </a:ext>
            </a:extLst>
          </p:cNvPr>
          <p:cNvSpPr>
            <a:spLocks noGrp="1"/>
          </p:cNvSpPr>
          <p:nvPr>
            <p:ph type="body" sz="half" idx="2"/>
          </p:nvPr>
        </p:nvSpPr>
        <p:spPr>
          <a:xfrm>
            <a:off x="8643193" y="762000"/>
            <a:ext cx="2942813" cy="5196673"/>
          </a:xfrm>
        </p:spPr>
        <p:txBody>
          <a:bodyPr vert="horz" lIns="91440" tIns="45720" rIns="91440" bIns="45720" rtlCol="0">
            <a:normAutofit fontScale="85000" lnSpcReduction="20000"/>
          </a:bodyPr>
          <a:lstStyle/>
          <a:p>
            <a:pPr marL="0" marR="0" fontAlgn="base">
              <a:lnSpc>
                <a:spcPct val="115000"/>
              </a:lnSpc>
              <a:spcBef>
                <a:spcPts val="0"/>
              </a:spcBef>
              <a:spcAft>
                <a:spcPts val="0"/>
              </a:spcAft>
            </a:pPr>
            <a:r>
              <a:rPr lang="en-US" sz="1900" spc="25" dirty="0">
                <a:solidFill>
                  <a:srgbClr val="363936"/>
                </a:solidFill>
                <a:effectLst/>
                <a:latin typeface="Georgia" panose="02040502050405020303" pitchFamily="18" charset="0"/>
                <a:ea typeface="Times New Roman" panose="02020603050405020304" pitchFamily="18" charset="0"/>
                <a:cs typeface="Arial" panose="020B0604020202020204" pitchFamily="34" charset="0"/>
              </a:rPr>
              <a:t>We are </a:t>
            </a:r>
            <a:r>
              <a:rPr lang="en-US" sz="1900" spc="25" dirty="0">
                <a:solidFill>
                  <a:srgbClr val="000000"/>
                </a:solidFill>
                <a:effectLst/>
                <a:latin typeface="Georgia" panose="02040502050405020303" pitchFamily="18" charset="0"/>
                <a:ea typeface="Times New Roman" panose="02020603050405020304" pitchFamily="18" charset="0"/>
                <a:cs typeface="Arial" panose="020B0604020202020204" pitchFamily="34" charset="0"/>
              </a:rPr>
              <a:t>from the East Coast, the South, California, the Midwest, Canada and Europe. We are older and middle aged, professed religious and single and married, parents, workers, retired.  Just like the first followers, we too hear many people speaking to us of the mighty acts of </a:t>
            </a:r>
            <a:r>
              <a:rPr lang="en-US" sz="1900" spc="25" dirty="0">
                <a:solidFill>
                  <a:srgbClr val="363936"/>
                </a:solidFill>
                <a:effectLst/>
                <a:latin typeface="Georgia" panose="02040502050405020303" pitchFamily="18" charset="0"/>
                <a:ea typeface="Times New Roman" panose="02020603050405020304" pitchFamily="18" charset="0"/>
                <a:cs typeface="Arial" panose="020B0604020202020204" pitchFamily="34" charset="0"/>
              </a:rPr>
              <a:t>God. Spend some time reflecting on how your faith has been shaped by people who seemingly are very different from you.</a:t>
            </a:r>
            <a:endParaRPr lang="en-US" sz="1900" dirty="0">
              <a:effectLst/>
              <a:latin typeface="Times New Roman" panose="02020603050405020304" pitchFamily="18" charset="0"/>
              <a:ea typeface="Times New Roman" panose="02020603050405020304" pitchFamily="18" charset="0"/>
            </a:endParaRPr>
          </a:p>
          <a:p>
            <a:pPr marL="0" marR="0">
              <a:lnSpc>
                <a:spcPct val="115000"/>
              </a:lnSpc>
              <a:spcBef>
                <a:spcPts val="0"/>
              </a:spcBef>
              <a:spcAft>
                <a:spcPts val="0"/>
              </a:spcAft>
            </a:pPr>
            <a:r>
              <a:rPr lang="en-US" sz="1900" dirty="0">
                <a:effectLst/>
                <a:latin typeface="Georgia" panose="02040502050405020303" pitchFamily="18" charset="0"/>
                <a:ea typeface="Calibri" panose="020F0502020204030204" pitchFamily="34" charset="0"/>
                <a:cs typeface="Calibri" panose="020F0502020204030204" pitchFamily="34" charset="0"/>
              </a:rPr>
              <a:t> </a:t>
            </a:r>
            <a:endParaRPr lang="en-US" sz="1900" dirty="0">
              <a:effectLst/>
              <a:latin typeface="Calibri" panose="020F0502020204030204" pitchFamily="34" charset="0"/>
              <a:ea typeface="Calibri" panose="020F0502020204030204" pitchFamily="34" charset="0"/>
            </a:endParaRPr>
          </a:p>
          <a:p>
            <a:pPr marL="0" marR="0">
              <a:lnSpc>
                <a:spcPct val="115000"/>
              </a:lnSpc>
              <a:spcBef>
                <a:spcPts val="0"/>
              </a:spcBef>
              <a:spcAft>
                <a:spcPts val="0"/>
              </a:spcAft>
            </a:pPr>
            <a:r>
              <a:rPr lang="en-US" sz="1900" dirty="0">
                <a:effectLst/>
                <a:latin typeface="Georgia" panose="02040502050405020303" pitchFamily="18" charset="0"/>
                <a:ea typeface="Calibri" panose="020F0502020204030204" pitchFamily="34" charset="0"/>
                <a:cs typeface="Calibri" panose="020F0502020204030204" pitchFamily="34" charset="0"/>
              </a:rPr>
              <a:t>When have you had a time when your experience transcended any differences in language?  </a:t>
            </a:r>
            <a:endParaRPr lang="en-US" sz="1900" dirty="0">
              <a:effectLst/>
              <a:latin typeface="Calibri" panose="020F0502020204030204" pitchFamily="34" charset="0"/>
              <a:ea typeface="Calibri" panose="020F0502020204030204" pitchFamily="34" charset="0"/>
            </a:endParaRPr>
          </a:p>
          <a:p>
            <a:pPr indent="-228600">
              <a:buFont typeface="Arial" panose="020B0604020202020204" pitchFamily="34" charset="0"/>
              <a:buChar char="•"/>
            </a:pPr>
            <a:endParaRPr lang="en-US" sz="2000" dirty="0"/>
          </a:p>
        </p:txBody>
      </p:sp>
      <p:sp>
        <p:nvSpPr>
          <p:cNvPr id="13" name="Rectangle 12">
            <a:extLst>
              <a:ext uri="{FF2B5EF4-FFF2-40B4-BE49-F238E27FC236}">
                <a16:creationId xmlns:a16="http://schemas.microsoft.com/office/drawing/2014/main" id="{907741FC-B544-4A6E-B831-6789D04233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6408741"/>
            <a:ext cx="12191998" cy="457202"/>
          </a:xfrm>
          <a:prstGeom prst="rect">
            <a:avLst/>
          </a:prstGeom>
          <a:gradFill>
            <a:gsLst>
              <a:gs pos="3400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F0BE7ED-7814-4273-B18A-F26CC03803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6408742"/>
            <a:ext cx="8115300" cy="449258"/>
          </a:xfrm>
          <a:prstGeom prst="rect">
            <a:avLst/>
          </a:prstGeom>
          <a:gradFill>
            <a:gsLst>
              <a:gs pos="28000">
                <a:schemeClr val="accent1">
                  <a:lumMod val="75000"/>
                  <a:alpha val="59000"/>
                </a:schemeClr>
              </a:gs>
              <a:gs pos="100000">
                <a:srgbClr val="000000">
                  <a:alpha val="70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3045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descr="Free photos of Dove">
            <a:extLst>
              <a:ext uri="{FF2B5EF4-FFF2-40B4-BE49-F238E27FC236}">
                <a16:creationId xmlns:a16="http://schemas.microsoft.com/office/drawing/2014/main" id="{FE49828A-0F4F-4604-8336-701EB760EF7F}"/>
              </a:ext>
            </a:extLst>
          </p:cNvPr>
          <p:cNvPicPr/>
          <p:nvPr/>
        </p:nvPicPr>
        <p:blipFill rotWithShape="1">
          <a:blip r:embed="rId2">
            <a:extLst>
              <a:ext uri="{28A0092B-C50C-407E-A947-70E740481C1C}">
                <a14:useLocalDpi xmlns:a14="http://schemas.microsoft.com/office/drawing/2010/main" val="0"/>
              </a:ext>
            </a:extLst>
          </a:blip>
          <a:srcRect t="946" b="14785"/>
          <a:stretch/>
        </p:blipFill>
        <p:spPr bwMode="auto">
          <a:xfrm>
            <a:off x="20" y="10"/>
            <a:ext cx="12191980" cy="6857990"/>
          </a:xfrm>
          <a:prstGeom prst="rect">
            <a:avLst/>
          </a:prstGeom>
          <a:noFill/>
        </p:spPr>
      </p:pic>
      <p:sp>
        <p:nvSpPr>
          <p:cNvPr id="7" name="Rectangle 6">
            <a:extLst>
              <a:ext uri="{FF2B5EF4-FFF2-40B4-BE49-F238E27FC236}">
                <a16:creationId xmlns:a16="http://schemas.microsoft.com/office/drawing/2014/main" id="{216BB327-7AA9-4EC5-815F-9D8E6BC53E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52650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A8EAB8-D2FF-444D-B34B-7D32F106A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6EC32F16-E985-4C49-8E92-354B4DBE0721}"/>
              </a:ext>
            </a:extLst>
          </p:cNvPr>
          <p:cNvSpPr>
            <a:spLocks noGrp="1"/>
          </p:cNvSpPr>
          <p:nvPr>
            <p:ph type="title"/>
          </p:nvPr>
        </p:nvSpPr>
        <p:spPr>
          <a:xfrm>
            <a:off x="838200" y="448721"/>
            <a:ext cx="4707671" cy="45719"/>
          </a:xfrm>
        </p:spPr>
        <p:txBody>
          <a:bodyPr vert="horz" lIns="91440" tIns="45720" rIns="91440" bIns="45720" rtlCol="0" anchor="b">
            <a:normAutofit fontScale="90000"/>
          </a:bodyPr>
          <a:lstStyle/>
          <a:p>
            <a:r>
              <a:rPr lang="en-US" sz="3800" dirty="0">
                <a:solidFill>
                  <a:schemeClr val="bg1"/>
                </a:solidFill>
              </a:rPr>
              <a:t> </a:t>
            </a:r>
          </a:p>
        </p:txBody>
      </p:sp>
      <p:cxnSp>
        <p:nvCxnSpPr>
          <p:cNvPr id="17" name="Straight Connector 16">
            <a:extLst>
              <a:ext uri="{FF2B5EF4-FFF2-40B4-BE49-F238E27FC236}">
                <a16:creationId xmlns:a16="http://schemas.microsoft.com/office/drawing/2014/main" id="{EEA38897-7BA3-4408-8083-3235339C4A6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1873" y="1749756"/>
            <a:ext cx="4718304"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9C87F5EB-557F-44C7-8F0A-0149F717D2FD}"/>
              </a:ext>
            </a:extLst>
          </p:cNvPr>
          <p:cNvSpPr>
            <a:spLocks noGrp="1"/>
          </p:cNvSpPr>
          <p:nvPr>
            <p:ph type="body" sz="half" idx="2"/>
          </p:nvPr>
        </p:nvSpPr>
        <p:spPr>
          <a:xfrm>
            <a:off x="897769" y="685801"/>
            <a:ext cx="4586513" cy="5979693"/>
          </a:xfrm>
        </p:spPr>
        <p:txBody>
          <a:bodyPr vert="horz" lIns="91440" tIns="45720" rIns="91440" bIns="45720" rtlCol="0">
            <a:normAutofit/>
          </a:bodyPr>
          <a:lstStyle/>
          <a:p>
            <a:pPr marL="0" marR="0" fontAlgn="base">
              <a:lnSpc>
                <a:spcPct val="115000"/>
              </a:lnSpc>
              <a:spcBef>
                <a:spcPts val="0"/>
              </a:spcBef>
              <a:spcAft>
                <a:spcPts val="0"/>
              </a:spcAft>
            </a:pPr>
            <a:r>
              <a:rPr lang="en-US" sz="3200" dirty="0">
                <a:solidFill>
                  <a:schemeClr val="bg1"/>
                </a:solidFill>
                <a:effectLst/>
                <a:latin typeface="Georgia" panose="02040502050405020303" pitchFamily="18" charset="0"/>
                <a:ea typeface="Times New Roman" panose="02020603050405020304" pitchFamily="18" charset="0"/>
                <a:cs typeface="Calibri" panose="020F0502020204030204" pitchFamily="34" charset="0"/>
              </a:rPr>
              <a:t>What is it like to be breathed on by God?</a:t>
            </a:r>
            <a:endParaRPr lang="en-US" sz="3200" dirty="0">
              <a:solidFill>
                <a:schemeClr val="bg1"/>
              </a:solidFill>
              <a:effectLst/>
              <a:latin typeface="Times New Roman" panose="02020603050405020304" pitchFamily="18" charset="0"/>
              <a:ea typeface="Times New Roman" panose="02020603050405020304" pitchFamily="18" charset="0"/>
            </a:endParaRPr>
          </a:p>
          <a:p>
            <a:pPr marL="0" marR="0" fontAlgn="base">
              <a:lnSpc>
                <a:spcPct val="115000"/>
              </a:lnSpc>
              <a:spcBef>
                <a:spcPts val="0"/>
              </a:spcBef>
              <a:spcAft>
                <a:spcPts val="0"/>
              </a:spcAft>
            </a:pPr>
            <a:r>
              <a:rPr lang="en-US" sz="3200" dirty="0">
                <a:solidFill>
                  <a:schemeClr val="bg1"/>
                </a:solidFill>
                <a:effectLst/>
                <a:latin typeface="Georgia" panose="02040502050405020303" pitchFamily="18" charset="0"/>
                <a:ea typeface="Times New Roman" panose="02020603050405020304" pitchFamily="18" charset="0"/>
                <a:cs typeface="Calibri" panose="020F0502020204030204" pitchFamily="34" charset="0"/>
              </a:rPr>
              <a:t> </a:t>
            </a:r>
            <a:endParaRPr lang="en-US" sz="3200" dirty="0">
              <a:solidFill>
                <a:schemeClr val="bg1"/>
              </a:solidFill>
              <a:effectLst/>
              <a:latin typeface="Times New Roman" panose="02020603050405020304" pitchFamily="18" charset="0"/>
              <a:ea typeface="Times New Roman" panose="02020603050405020304" pitchFamily="18" charset="0"/>
            </a:endParaRPr>
          </a:p>
          <a:p>
            <a:pPr marL="0" marR="0" fontAlgn="base">
              <a:lnSpc>
                <a:spcPct val="115000"/>
              </a:lnSpc>
              <a:spcBef>
                <a:spcPts val="0"/>
              </a:spcBef>
              <a:spcAft>
                <a:spcPts val="0"/>
              </a:spcAft>
            </a:pPr>
            <a:r>
              <a:rPr lang="en-US" sz="3200" dirty="0">
                <a:solidFill>
                  <a:schemeClr val="bg1"/>
                </a:solidFill>
                <a:effectLst/>
                <a:latin typeface="Georgia" panose="02040502050405020303" pitchFamily="18" charset="0"/>
                <a:ea typeface="Times New Roman" panose="02020603050405020304" pitchFamily="18" charset="0"/>
                <a:cs typeface="Calibri" panose="020F0502020204030204" pitchFamily="34" charset="0"/>
              </a:rPr>
              <a:t>What do you experience when you hear God say you or any one of us can forgive sins or be the one to retain sins? </a:t>
            </a:r>
            <a:endParaRPr lang="en-US" sz="3200" dirty="0">
              <a:solidFill>
                <a:schemeClr val="bg1"/>
              </a:solidFill>
              <a:effectLst/>
              <a:latin typeface="Times New Roman" panose="02020603050405020304" pitchFamily="18" charset="0"/>
              <a:ea typeface="Times New Roman" panose="02020603050405020304" pitchFamily="18" charset="0"/>
            </a:endParaRPr>
          </a:p>
          <a:p>
            <a:pPr indent="-228600">
              <a:buFont typeface="Arial" panose="020B0604020202020204" pitchFamily="34" charset="0"/>
              <a:buChar char="•"/>
            </a:pPr>
            <a:endParaRPr lang="en-US" sz="1700" dirty="0">
              <a:solidFill>
                <a:schemeClr val="bg1"/>
              </a:solidFill>
            </a:endParaRPr>
          </a:p>
        </p:txBody>
      </p:sp>
      <p:cxnSp>
        <p:nvCxnSpPr>
          <p:cNvPr id="19" name="Straight Connector 18">
            <a:extLst>
              <a:ext uri="{FF2B5EF4-FFF2-40B4-BE49-F238E27FC236}">
                <a16:creationId xmlns:a16="http://schemas.microsoft.com/office/drawing/2014/main" id="{F11AD06B-AB20-4097-8606-5DA00DBACE8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4027" y="5707672"/>
            <a:ext cx="4713997"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0" name="Picture Placeholder 9" descr="Free photos of Dove">
            <a:extLst>
              <a:ext uri="{FF2B5EF4-FFF2-40B4-BE49-F238E27FC236}">
                <a16:creationId xmlns:a16="http://schemas.microsoft.com/office/drawing/2014/main" id="{D652D0D4-243D-43D4-B375-8BDA5D3EED24}"/>
              </a:ext>
            </a:extLst>
          </p:cNvPr>
          <p:cNvPicPr>
            <a:picLocks noGrp="1"/>
          </p:cNvPicPr>
          <p:nvPr>
            <p:ph type="pic" idx="1"/>
          </p:nvPr>
        </p:nvPicPr>
        <p:blipFill rotWithShape="1">
          <a:blip r:embed="rId2">
            <a:extLst>
              <a:ext uri="{28A0092B-C50C-407E-A947-70E740481C1C}">
                <a14:useLocalDpi xmlns:a14="http://schemas.microsoft.com/office/drawing/2010/main" val="0"/>
              </a:ext>
            </a:extLst>
          </a:blip>
          <a:srcRect l="22424" r="22422" b="-1"/>
          <a:stretch/>
        </p:blipFill>
        <p:spPr bwMode="auto">
          <a:xfrm>
            <a:off x="6229617" y="152410"/>
            <a:ext cx="5666547" cy="6857990"/>
          </a:xfrm>
          <a:prstGeom prst="rect">
            <a:avLst/>
          </a:prstGeom>
          <a:noFill/>
        </p:spPr>
      </p:pic>
    </p:spTree>
    <p:extLst>
      <p:ext uri="{BB962C8B-B14F-4D97-AF65-F5344CB8AC3E}">
        <p14:creationId xmlns:p14="http://schemas.microsoft.com/office/powerpoint/2010/main" val="3558866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2" name="Picture 1" descr="A picture containing invertebrate, mollusk&#10;&#10;Description automatically generated">
            <a:extLst>
              <a:ext uri="{FF2B5EF4-FFF2-40B4-BE49-F238E27FC236}">
                <a16:creationId xmlns:a16="http://schemas.microsoft.com/office/drawing/2014/main" id="{219D708E-CDA7-4511-ADE7-6CDB663832C8}"/>
              </a:ext>
            </a:extLst>
          </p:cNvPr>
          <p:cNvPicPr/>
          <p:nvPr/>
        </p:nvPicPr>
        <p:blipFill rotWithShape="1">
          <a:blip r:embed="rId2">
            <a:extLst>
              <a:ext uri="{28A0092B-C50C-407E-A947-70E740481C1C}">
                <a14:useLocalDpi xmlns:a14="http://schemas.microsoft.com/office/drawing/2010/main" val="0"/>
              </a:ext>
            </a:extLst>
          </a:blip>
          <a:srcRect l="4427" r="1" b="1"/>
          <a:stretch/>
        </p:blipFill>
        <p:spPr bwMode="auto">
          <a:xfrm>
            <a:off x="20" y="1282"/>
            <a:ext cx="12191980" cy="6856718"/>
          </a:xfrm>
          <a:prstGeom prst="rect">
            <a:avLst/>
          </a:prstGeom>
          <a:noFill/>
        </p:spPr>
      </p:pic>
    </p:spTree>
    <p:extLst>
      <p:ext uri="{BB962C8B-B14F-4D97-AF65-F5344CB8AC3E}">
        <p14:creationId xmlns:p14="http://schemas.microsoft.com/office/powerpoint/2010/main" val="188201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Placeholder 9" descr="A picture containing invertebrate, mollusk&#10;&#10;Description automatically generated">
            <a:extLst>
              <a:ext uri="{FF2B5EF4-FFF2-40B4-BE49-F238E27FC236}">
                <a16:creationId xmlns:a16="http://schemas.microsoft.com/office/drawing/2014/main" id="{539F7F94-60AA-4AAC-9114-374CA340DB20}"/>
              </a:ext>
            </a:extLst>
          </p:cNvPr>
          <p:cNvPicPr>
            <a:picLocks noGrp="1"/>
          </p:cNvPicPr>
          <p:nvPr>
            <p:ph type="pic" idx="1"/>
          </p:nvPr>
        </p:nvPicPr>
        <p:blipFill rotWithShape="1">
          <a:blip r:embed="rId2">
            <a:extLst>
              <a:ext uri="{28A0092B-C50C-407E-A947-70E740481C1C}">
                <a14:useLocalDpi xmlns:a14="http://schemas.microsoft.com/office/drawing/2010/main" val="0"/>
              </a:ext>
            </a:extLst>
          </a:blip>
          <a:srcRect l="14828" r="9386" b="1"/>
          <a:stretch/>
        </p:blipFill>
        <p:spPr bwMode="auto">
          <a:xfrm>
            <a:off x="1" y="10"/>
            <a:ext cx="9669642" cy="6857990"/>
          </a:xfrm>
          <a:prstGeom prst="rect">
            <a:avLst/>
          </a:prstGeom>
          <a:noFill/>
        </p:spPr>
      </p:pic>
      <p:sp>
        <p:nvSpPr>
          <p:cNvPr id="17" name="Rectangle 16">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EC32F16-E985-4C49-8E92-354B4DBE0721}"/>
              </a:ext>
            </a:extLst>
          </p:cNvPr>
          <p:cNvSpPr>
            <a:spLocks noGrp="1"/>
          </p:cNvSpPr>
          <p:nvPr>
            <p:ph type="title"/>
          </p:nvPr>
        </p:nvSpPr>
        <p:spPr>
          <a:xfrm>
            <a:off x="7531610" y="365125"/>
            <a:ext cx="3822189" cy="92075"/>
          </a:xfrm>
        </p:spPr>
        <p:txBody>
          <a:bodyPr vert="horz" lIns="91440" tIns="45720" rIns="91440" bIns="45720" rtlCol="0" anchor="ctr">
            <a:normAutofit fontScale="90000"/>
          </a:bodyPr>
          <a:lstStyle/>
          <a:p>
            <a:r>
              <a:rPr lang="en-US" sz="4000" dirty="0"/>
              <a:t> </a:t>
            </a:r>
          </a:p>
        </p:txBody>
      </p:sp>
      <p:sp>
        <p:nvSpPr>
          <p:cNvPr id="4" name="Text Placeholder 3">
            <a:extLst>
              <a:ext uri="{FF2B5EF4-FFF2-40B4-BE49-F238E27FC236}">
                <a16:creationId xmlns:a16="http://schemas.microsoft.com/office/drawing/2014/main" id="{9C87F5EB-557F-44C7-8F0A-0149F717D2FD}"/>
              </a:ext>
            </a:extLst>
          </p:cNvPr>
          <p:cNvSpPr>
            <a:spLocks noGrp="1"/>
          </p:cNvSpPr>
          <p:nvPr>
            <p:ph type="body" sz="half" idx="2"/>
          </p:nvPr>
        </p:nvSpPr>
        <p:spPr>
          <a:xfrm>
            <a:off x="7880684" y="365125"/>
            <a:ext cx="3994484" cy="6127749"/>
          </a:xfrm>
        </p:spPr>
        <p:txBody>
          <a:bodyPr vert="horz" lIns="91440" tIns="45720" rIns="91440" bIns="45720" rtlCol="0">
            <a:normAutofit/>
          </a:bodyPr>
          <a:lstStyle/>
          <a:p>
            <a:pPr marL="0" marR="0">
              <a:lnSpc>
                <a:spcPct val="115000"/>
              </a:lnSpc>
              <a:spcBef>
                <a:spcPts val="0"/>
              </a:spcBef>
              <a:spcAft>
                <a:spcPts val="0"/>
              </a:spcAft>
            </a:pPr>
            <a:r>
              <a:rPr lang="en-US" sz="2400" dirty="0">
                <a:effectLst/>
                <a:latin typeface="Georgia" panose="02040502050405020303" pitchFamily="18" charset="0"/>
                <a:ea typeface="Calibri" panose="020F0502020204030204" pitchFamily="34" charset="0"/>
                <a:cs typeface="Calibri" panose="020F0502020204030204" pitchFamily="34" charset="0"/>
              </a:rPr>
              <a:t>When have you felt another’s breath? What was that like for you?</a:t>
            </a:r>
            <a:endParaRPr lang="en-US" sz="2400" dirty="0">
              <a:effectLst/>
              <a:latin typeface="Calibri" panose="020F0502020204030204" pitchFamily="34" charset="0"/>
              <a:ea typeface="Calibri" panose="020F0502020204030204" pitchFamily="34" charset="0"/>
            </a:endParaRPr>
          </a:p>
          <a:p>
            <a:pPr marL="0" marR="0">
              <a:lnSpc>
                <a:spcPct val="115000"/>
              </a:lnSpc>
              <a:spcBef>
                <a:spcPts val="0"/>
              </a:spcBef>
              <a:spcAft>
                <a:spcPts val="0"/>
              </a:spcAft>
            </a:pPr>
            <a:r>
              <a:rPr lang="en-US" sz="2400" dirty="0">
                <a:effectLst/>
                <a:latin typeface="Georgia" panose="02040502050405020303" pitchFamily="18"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endParaRPr>
          </a:p>
          <a:p>
            <a:pPr marL="0" marR="0">
              <a:lnSpc>
                <a:spcPct val="115000"/>
              </a:lnSpc>
              <a:spcBef>
                <a:spcPts val="0"/>
              </a:spcBef>
              <a:spcAft>
                <a:spcPts val="0"/>
              </a:spcAft>
            </a:pPr>
            <a:r>
              <a:rPr lang="en-US" sz="2400" dirty="0">
                <a:effectLst/>
                <a:latin typeface="Georgia" panose="02040502050405020303" pitchFamily="18" charset="0"/>
                <a:ea typeface="Calibri" panose="020F0502020204030204" pitchFamily="34" charset="0"/>
                <a:cs typeface="Calibri" panose="020F0502020204030204" pitchFamily="34" charset="0"/>
              </a:rPr>
              <a:t>How do you recognize the Spirit in others?</a:t>
            </a:r>
            <a:endParaRPr lang="en-US" sz="2400" dirty="0">
              <a:effectLst/>
              <a:latin typeface="Calibri" panose="020F0502020204030204" pitchFamily="34" charset="0"/>
              <a:ea typeface="Calibri" panose="020F0502020204030204" pitchFamily="34" charset="0"/>
            </a:endParaRPr>
          </a:p>
          <a:p>
            <a:pPr marL="0" marR="0">
              <a:lnSpc>
                <a:spcPct val="115000"/>
              </a:lnSpc>
              <a:spcBef>
                <a:spcPts val="0"/>
              </a:spcBef>
              <a:spcAft>
                <a:spcPts val="0"/>
              </a:spcAft>
            </a:pPr>
            <a:r>
              <a:rPr lang="en-US" sz="2400" dirty="0">
                <a:effectLst/>
                <a:latin typeface="Georgia" panose="02040502050405020303" pitchFamily="18"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endParaRPr>
          </a:p>
          <a:p>
            <a:pPr marL="0" marR="0">
              <a:lnSpc>
                <a:spcPct val="115000"/>
              </a:lnSpc>
              <a:spcBef>
                <a:spcPts val="0"/>
              </a:spcBef>
              <a:spcAft>
                <a:spcPts val="0"/>
              </a:spcAft>
            </a:pPr>
            <a:r>
              <a:rPr lang="en-US" sz="2400" dirty="0">
                <a:effectLst/>
                <a:latin typeface="Georgia" panose="02040502050405020303" pitchFamily="18" charset="0"/>
                <a:ea typeface="Calibri" panose="020F0502020204030204" pitchFamily="34" charset="0"/>
                <a:cs typeface="Calibri" panose="020F0502020204030204" pitchFamily="34" charset="0"/>
              </a:rPr>
              <a:t>If breathing is speaking God’s name, how does it feel to know it is heard the loudest when we are quietest? How does it feel to quiet yourself to hear God’s voice?</a:t>
            </a:r>
            <a:endParaRPr lang="en-US" sz="2400" dirty="0">
              <a:effectLst/>
              <a:latin typeface="Calibri" panose="020F0502020204030204" pitchFamily="34" charset="0"/>
              <a:ea typeface="Calibri" panose="020F0502020204030204" pitchFamily="34" charset="0"/>
            </a:endParaRPr>
          </a:p>
          <a:p>
            <a:pPr indent="-228600">
              <a:buFont typeface="Arial" panose="020B0604020202020204" pitchFamily="34" charset="0"/>
              <a:buChar char="•"/>
            </a:pPr>
            <a:endParaRPr lang="en-US" sz="1700" dirty="0"/>
          </a:p>
        </p:txBody>
      </p:sp>
    </p:spTree>
    <p:extLst>
      <p:ext uri="{BB962C8B-B14F-4D97-AF65-F5344CB8AC3E}">
        <p14:creationId xmlns:p14="http://schemas.microsoft.com/office/powerpoint/2010/main" val="16465670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197</Words>
  <Application>Microsoft Office PowerPoint</Application>
  <PresentationFormat>Widescreen</PresentationFormat>
  <Paragraphs>13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Georgia</vt:lpstr>
      <vt:lpstr>Times New Roman</vt:lpstr>
      <vt:lpstr>Office Theme</vt:lpstr>
      <vt:lpstr>PowerPoint Presentation</vt:lpstr>
      <vt:lpstr>PowerPoint Presentation</vt:lpstr>
      <vt:lpstr>PowerPoint Presentation</vt:lpstr>
      <vt:lpstr> </vt:lpstr>
      <vt:lpstr>PowerPoint Presentation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Bufka, Lynn</dc:creator>
  <cp:lastModifiedBy>Betty Thompson</cp:lastModifiedBy>
  <cp:revision>1</cp:revision>
  <dcterms:created xsi:type="dcterms:W3CDTF">2022-05-31T19:01:36Z</dcterms:created>
  <dcterms:modified xsi:type="dcterms:W3CDTF">2022-05-31T20:53:49Z</dcterms:modified>
</cp:coreProperties>
</file>