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80" r:id="rId3"/>
    <p:sldId id="274" r:id="rId4"/>
    <p:sldId id="275" r:id="rId5"/>
    <p:sldId id="276" r:id="rId6"/>
    <p:sldId id="281" r:id="rId7"/>
    <p:sldId id="28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2496"/>
    <a:srgbClr val="BDDEFF"/>
    <a:srgbClr val="99CCFF"/>
    <a:srgbClr val="996600"/>
    <a:srgbClr val="3D87A1"/>
    <a:srgbClr val="355EA9"/>
    <a:srgbClr val="000099"/>
    <a:srgbClr val="003399"/>
    <a:srgbClr val="003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68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7FC80-40DF-48BB-AC29-4A0190D91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D2680C-8B5D-4B34-9597-F367D9E64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3525C-EC19-4FE5-8C52-3C714EFC4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18F43-C7BB-4B18-B808-30D34CD2E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1E355-4AB0-4450-A24D-478672199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77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46637-D247-4FFC-97C8-13D427FC5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15D78-02D7-4A04-A5FE-B2A750D4D9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98717-2091-4C57-A850-A95E1F035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D5FFB-440D-4F4A-8F26-BE75C6FE3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C4AC9-E6B7-499A-8B02-217DD041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7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5ECE87-E31D-4B54-A87B-E5852321E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5C495D-738B-4984-82C0-A4BA98DAD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B9AE8-35A1-4D3D-9887-49FABCDAD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D512C-F882-43F6-BC6F-70A825737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BEE3C-8810-4D3E-B6EE-661B18F8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0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FB385-37DA-4F82-9085-2511337D2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A1E3E-6DDF-4DAB-A13D-F18FFDD90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51410F-1FB6-452F-AE59-2F431015C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FAE8C-B5B4-4134-8905-E5A302291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A8264-DD77-419D-AB92-621549F2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6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23821-A272-4FE0-B3DC-51FDA6DF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F73FE-ED81-40B3-8267-538222049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1BE62C-DAC4-4C09-B558-D6ED9F17D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D874-7CDC-4661-87A1-D80466D6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EAA99-1641-4876-ACF9-8A6F44F9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B8B70-8700-481B-A3B6-F1C17E3E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E82A7-9B6A-474D-B14B-860C969690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A0D804-A842-4425-A7D2-71092DA72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6B292-310D-41D7-89F8-3C8457A1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0DED4-D80D-470C-81C5-73AB51D04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9B28D-B6C6-4D4D-9E61-C2CAB5C64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80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89B8B-9C27-46BA-8D1D-B5C0DA5E2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0585F2-4F92-4A2C-AC4B-187914104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6C3B74-124F-4C74-A804-8304075614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1162F6-3ED3-41F9-8AB4-8D48CF22C3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BFDF3-57C1-4593-A492-273DCEA124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6AE9E-B36B-4845-997A-A613A7E91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49674B-1BAB-4B83-A60E-3E97E14E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CE65BB-D092-4324-A183-FBBB77A0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41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A1F4-C13F-4C48-9561-0BE67D896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FD227-286C-44AB-9973-038644B4C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E3235-CDE0-4020-82E7-CFEEDD10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11D90-6BC5-459C-B333-522B1F2B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4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AFFCDF-CDC8-4ED1-9E41-5E5CA591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6B4F06-28DA-494B-AC5D-5DAD44C58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7944C-CB41-4CD0-A416-CEC03E0DC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3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483C-0082-49AE-9F7C-3213B86A3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AE0CB-AD84-4726-B978-F9BFB2451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61FDA-F5E5-4D63-986E-8C792AFEF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37450-8AC8-4686-8498-7E1B47D3D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9D79F-A2BA-4C3D-8150-D539F2806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E9467-95CA-4025-837A-C0BA04D3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53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8531-CF82-48F3-B942-D76475B9E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EFEA35-76CF-4799-A4FE-DA3367536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B0041-1C3E-4360-B422-942A3C933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7E028-882B-4F3A-B91B-F8EE271DA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13BF0-3F0F-4052-AF1B-9C240FA07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CD1141-0385-4895-AE2F-57F2594D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03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D3BE89-4B7D-4A79-BE37-45867A40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E5EB0-8A45-4810-9564-5FFC04423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8FFFD-9757-4BC5-9BEC-5CDC02B0B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C0AC2-985E-402F-A609-B11A043748B7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A4C69-5282-4274-B038-5D6673139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A175F-BF94-496B-9115-722556189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0750-2F67-4E9F-AA3C-56CD43BEA8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3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A2249A-DCCF-45B6-A9DD-CBB39157A514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8772878-4427-46DC-B078-FB2B3BEB9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0" y="-1"/>
            <a:ext cx="12192000" cy="6857999"/>
          </a:xfrm>
          <a:prstGeom prst="rect">
            <a:avLst/>
          </a:prstGeom>
          <a:ln>
            <a:solidFill>
              <a:srgbClr val="990033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194E9-2F81-48EF-B721-5612EA5D87BD}"/>
              </a:ext>
            </a:extLst>
          </p:cNvPr>
          <p:cNvSpPr txBox="1"/>
          <p:nvPr/>
        </p:nvSpPr>
        <p:spPr>
          <a:xfrm>
            <a:off x="1130844" y="2847499"/>
            <a:ext cx="9930311" cy="1461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How have you responded when you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have been unjustly accused?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3946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A2249A-DCCF-45B6-A9DD-CBB39157A514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8772878-4427-46DC-B078-FB2B3BEB9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0" y="-1"/>
            <a:ext cx="12192000" cy="6857999"/>
          </a:xfrm>
          <a:prstGeom prst="rect">
            <a:avLst/>
          </a:prstGeom>
          <a:ln>
            <a:solidFill>
              <a:srgbClr val="990033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194E9-2F81-48EF-B721-5612EA5D87BD}"/>
              </a:ext>
            </a:extLst>
          </p:cNvPr>
          <p:cNvSpPr txBox="1"/>
          <p:nvPr/>
        </p:nvSpPr>
        <p:spPr>
          <a:xfrm>
            <a:off x="965905" y="2467113"/>
            <a:ext cx="10067265" cy="267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How have you stayed grounded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during situations of violence,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false accusation, or crowd mentality?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48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A2249A-DCCF-45B6-A9DD-CBB39157A514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8772878-4427-46DC-B078-FB2B3BEB9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0" y="-1"/>
            <a:ext cx="12192000" cy="6857999"/>
          </a:xfrm>
          <a:prstGeom prst="rect">
            <a:avLst/>
          </a:prstGeom>
          <a:ln>
            <a:solidFill>
              <a:srgbClr val="990033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194E9-2F81-48EF-B721-5612EA5D87BD}"/>
              </a:ext>
            </a:extLst>
          </p:cNvPr>
          <p:cNvSpPr txBox="1"/>
          <p:nvPr/>
        </p:nvSpPr>
        <p:spPr>
          <a:xfrm>
            <a:off x="1422369" y="2541913"/>
            <a:ext cx="8834813" cy="287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How are you affected by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another person’s pain and suffering? 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22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A2249A-DCCF-45B6-A9DD-CBB39157A514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8772878-4427-46DC-B078-FB2B3BEB9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0" y="-1"/>
            <a:ext cx="12192000" cy="6857999"/>
          </a:xfrm>
          <a:prstGeom prst="rect">
            <a:avLst/>
          </a:prstGeom>
          <a:ln>
            <a:solidFill>
              <a:srgbClr val="990033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194E9-2F81-48EF-B721-5612EA5D87BD}"/>
              </a:ext>
            </a:extLst>
          </p:cNvPr>
          <p:cNvSpPr txBox="1"/>
          <p:nvPr/>
        </p:nvSpPr>
        <p:spPr>
          <a:xfrm>
            <a:off x="3461011" y="2199125"/>
            <a:ext cx="5269978" cy="287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Where do you need to give or receive the grace of forgiveness?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39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A2249A-DCCF-45B6-A9DD-CBB39157A514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06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8772878-4427-46DC-B078-FB2B3BEB9D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0" y="-1"/>
            <a:ext cx="12192000" cy="6857999"/>
          </a:xfrm>
          <a:prstGeom prst="rect">
            <a:avLst/>
          </a:prstGeom>
          <a:ln>
            <a:solidFill>
              <a:srgbClr val="990033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2194E9-2F81-48EF-B721-5612EA5D87BD}"/>
              </a:ext>
            </a:extLst>
          </p:cNvPr>
          <p:cNvSpPr txBox="1"/>
          <p:nvPr/>
        </p:nvSpPr>
        <p:spPr>
          <a:xfrm>
            <a:off x="1055725" y="1870765"/>
            <a:ext cx="9788969" cy="3585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How do you stay with the pain, suffering and injustice of our world?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4000" dirty="0">
              <a:uFill>
                <a:solidFill>
                  <a:srgbClr val="000000"/>
                </a:solidFill>
              </a:uFill>
              <a:latin typeface="Arial Rounded MT Bold" panose="020F0704030504030204" pitchFamily="34" charset="0"/>
            </a:endParaRP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uFill>
                  <a:solidFill>
                    <a:srgbClr val="000000"/>
                  </a:solidFill>
                </a:uFill>
                <a:latin typeface="Arial Rounded MT Bold" panose="020F0704030504030204" pitchFamily="34" charset="0"/>
              </a:rPr>
              <a:t>Where do you see hope in the pain, suffering and injustice in our world?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71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3724A283-55D9-4635-BF42-347492D30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0" y="-1"/>
            <a:ext cx="12192000" cy="6857999"/>
          </a:xfrm>
          <a:prstGeom prst="rect">
            <a:avLst/>
          </a:prstGeom>
          <a:ln>
            <a:solidFill>
              <a:srgbClr val="990033"/>
            </a:solidFill>
          </a:ln>
        </p:spPr>
      </p:pic>
    </p:spTree>
    <p:extLst>
      <p:ext uri="{BB962C8B-B14F-4D97-AF65-F5344CB8AC3E}">
        <p14:creationId xmlns:p14="http://schemas.microsoft.com/office/powerpoint/2010/main" val="763653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49FCACAD-4D4C-446F-ABEE-1D99451F5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08"/>
          <a:stretch/>
        </p:blipFill>
        <p:spPr>
          <a:xfrm>
            <a:off x="0" y="-1"/>
            <a:ext cx="12192000" cy="6857999"/>
          </a:xfrm>
          <a:prstGeom prst="rect">
            <a:avLst/>
          </a:prstGeom>
          <a:ln>
            <a:solidFill>
              <a:srgbClr val="990033"/>
            </a:solidFill>
          </a:ln>
        </p:spPr>
      </p:pic>
    </p:spTree>
    <p:extLst>
      <p:ext uri="{BB962C8B-B14F-4D97-AF65-F5344CB8AC3E}">
        <p14:creationId xmlns:p14="http://schemas.microsoft.com/office/powerpoint/2010/main" val="3825782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4608</TotalTime>
  <Words>85</Words>
  <Application>Microsoft Office PowerPoint</Application>
  <PresentationFormat>Widescreen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Thompson</dc:creator>
  <cp:lastModifiedBy>Betty Thompson</cp:lastModifiedBy>
  <cp:revision>30</cp:revision>
  <dcterms:created xsi:type="dcterms:W3CDTF">2021-06-30T15:36:25Z</dcterms:created>
  <dcterms:modified xsi:type="dcterms:W3CDTF">2022-04-10T02:22:50Z</dcterms:modified>
</cp:coreProperties>
</file>