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4E3FF-6001-4B51-A16D-75496F6A65C1}" v="15" dt="2022-10-25T21:03:13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ACD79-F1D8-47E5-98B4-D90F1685A33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40F2B0-461B-4239-8D4F-7C3986083F31}">
      <dgm:prSet custT="1"/>
      <dgm:spPr/>
      <dgm:t>
        <a:bodyPr/>
        <a:lstStyle/>
        <a:p>
          <a:r>
            <a:rPr lang="en-US" sz="2400" b="1" dirty="0"/>
            <a:t>How have you felt when you experienced doing small things for others, or having others doing small things for you?</a:t>
          </a:r>
        </a:p>
      </dgm:t>
    </dgm:pt>
    <dgm:pt modelId="{ED72B335-868C-4E19-A113-9E408E10D915}" type="parTrans" cxnId="{479E06FE-FE0A-46B0-B109-8E622CE96B43}">
      <dgm:prSet/>
      <dgm:spPr/>
      <dgm:t>
        <a:bodyPr/>
        <a:lstStyle/>
        <a:p>
          <a:endParaRPr lang="en-US"/>
        </a:p>
      </dgm:t>
    </dgm:pt>
    <dgm:pt modelId="{6697098A-507F-4127-B126-DB224A9ED2FA}" type="sibTrans" cxnId="{479E06FE-FE0A-46B0-B109-8E622CE96B43}">
      <dgm:prSet/>
      <dgm:spPr/>
      <dgm:t>
        <a:bodyPr/>
        <a:lstStyle/>
        <a:p>
          <a:endParaRPr lang="en-US"/>
        </a:p>
      </dgm:t>
    </dgm:pt>
    <dgm:pt modelId="{2E4EE6E5-739F-4AF6-88A4-467ABC17EB80}">
      <dgm:prSet custT="1"/>
      <dgm:spPr/>
      <dgm:t>
        <a:bodyPr/>
        <a:lstStyle/>
        <a:p>
          <a:r>
            <a:rPr lang="en-US" sz="2400" b="1" dirty="0"/>
            <a:t>God’s kingdom breaks in everywhere: on street corners and school yards, in sanctuaries and soup kitchens, among sinners and saints. God’s kingdom is among us. Where do you see it?  How do you feel it?</a:t>
          </a:r>
        </a:p>
      </dgm:t>
    </dgm:pt>
    <dgm:pt modelId="{3A5A19AF-2791-42A5-82F5-29431707BF1D}" type="parTrans" cxnId="{DFA83802-3099-4474-8CE4-754396452192}">
      <dgm:prSet/>
      <dgm:spPr/>
      <dgm:t>
        <a:bodyPr/>
        <a:lstStyle/>
        <a:p>
          <a:endParaRPr lang="en-US"/>
        </a:p>
      </dgm:t>
    </dgm:pt>
    <dgm:pt modelId="{416B3947-D2FA-4A98-A9F1-A7E6A101C18B}" type="sibTrans" cxnId="{DFA83802-3099-4474-8CE4-754396452192}">
      <dgm:prSet/>
      <dgm:spPr/>
      <dgm:t>
        <a:bodyPr/>
        <a:lstStyle/>
        <a:p>
          <a:endParaRPr lang="en-US"/>
        </a:p>
      </dgm:t>
    </dgm:pt>
    <dgm:pt modelId="{BC0C1906-8A54-4498-8282-D1E26DF26A25}">
      <dgm:prSet custT="1"/>
      <dgm:spPr/>
      <dgm:t>
        <a:bodyPr/>
        <a:lstStyle/>
        <a:p>
          <a:r>
            <a:rPr lang="en-US" sz="2400" b="1" dirty="0"/>
            <a:t>How do you try to answer the video’s final question - What is it you desire most?</a:t>
          </a:r>
        </a:p>
      </dgm:t>
    </dgm:pt>
    <dgm:pt modelId="{F267FB6F-A4DA-407A-9367-97442B194DDF}" type="parTrans" cxnId="{46BC93E4-E3AC-4535-9975-8EB7DFEE9BF0}">
      <dgm:prSet/>
      <dgm:spPr/>
      <dgm:t>
        <a:bodyPr/>
        <a:lstStyle/>
        <a:p>
          <a:endParaRPr lang="en-US"/>
        </a:p>
      </dgm:t>
    </dgm:pt>
    <dgm:pt modelId="{98F6B1F5-A245-445F-8DA0-CAF8FBB31997}" type="sibTrans" cxnId="{46BC93E4-E3AC-4535-9975-8EB7DFEE9BF0}">
      <dgm:prSet/>
      <dgm:spPr/>
      <dgm:t>
        <a:bodyPr/>
        <a:lstStyle/>
        <a:p>
          <a:endParaRPr lang="en-US"/>
        </a:p>
      </dgm:t>
    </dgm:pt>
    <dgm:pt modelId="{08654A6F-13DF-4591-ABEE-9EC7D1EE253E}" type="pres">
      <dgm:prSet presAssocID="{E4AACD79-F1D8-47E5-98B4-D90F1685A336}" presName="vert0" presStyleCnt="0">
        <dgm:presLayoutVars>
          <dgm:dir/>
          <dgm:animOne val="branch"/>
          <dgm:animLvl val="lvl"/>
        </dgm:presLayoutVars>
      </dgm:prSet>
      <dgm:spPr/>
    </dgm:pt>
    <dgm:pt modelId="{5A595F99-162C-4968-BAA0-7C4467266D4F}" type="pres">
      <dgm:prSet presAssocID="{8540F2B0-461B-4239-8D4F-7C3986083F31}" presName="thickLine" presStyleLbl="alignNode1" presStyleIdx="0" presStyleCnt="3"/>
      <dgm:spPr/>
    </dgm:pt>
    <dgm:pt modelId="{EE3AA3B8-CF88-444A-9C5E-838FD9C74413}" type="pres">
      <dgm:prSet presAssocID="{8540F2B0-461B-4239-8D4F-7C3986083F31}" presName="horz1" presStyleCnt="0"/>
      <dgm:spPr/>
    </dgm:pt>
    <dgm:pt modelId="{1CCF53B2-7213-47FF-BEFD-F6C45FB03978}" type="pres">
      <dgm:prSet presAssocID="{8540F2B0-461B-4239-8D4F-7C3986083F31}" presName="tx1" presStyleLbl="revTx" presStyleIdx="0" presStyleCnt="3"/>
      <dgm:spPr/>
    </dgm:pt>
    <dgm:pt modelId="{2964CCDF-897A-41FF-8CCE-17324AFD72CB}" type="pres">
      <dgm:prSet presAssocID="{8540F2B0-461B-4239-8D4F-7C3986083F31}" presName="vert1" presStyleCnt="0"/>
      <dgm:spPr/>
    </dgm:pt>
    <dgm:pt modelId="{20EEA276-24CE-4789-9E90-3373780262AB}" type="pres">
      <dgm:prSet presAssocID="{2E4EE6E5-739F-4AF6-88A4-467ABC17EB80}" presName="thickLine" presStyleLbl="alignNode1" presStyleIdx="1" presStyleCnt="3"/>
      <dgm:spPr/>
    </dgm:pt>
    <dgm:pt modelId="{13BAC581-DFF7-4BC5-AC10-6E84244E4D6F}" type="pres">
      <dgm:prSet presAssocID="{2E4EE6E5-739F-4AF6-88A4-467ABC17EB80}" presName="horz1" presStyleCnt="0"/>
      <dgm:spPr/>
    </dgm:pt>
    <dgm:pt modelId="{AC151207-546F-4F11-A05E-1F3F843CECBB}" type="pres">
      <dgm:prSet presAssocID="{2E4EE6E5-739F-4AF6-88A4-467ABC17EB80}" presName="tx1" presStyleLbl="revTx" presStyleIdx="1" presStyleCnt="3"/>
      <dgm:spPr/>
    </dgm:pt>
    <dgm:pt modelId="{FDFA7A3C-9D0E-4430-832E-93627B59197C}" type="pres">
      <dgm:prSet presAssocID="{2E4EE6E5-739F-4AF6-88A4-467ABC17EB80}" presName="vert1" presStyleCnt="0"/>
      <dgm:spPr/>
    </dgm:pt>
    <dgm:pt modelId="{1C434AE1-9E7B-4663-822E-6FB49F32ACE5}" type="pres">
      <dgm:prSet presAssocID="{BC0C1906-8A54-4498-8282-D1E26DF26A25}" presName="thickLine" presStyleLbl="alignNode1" presStyleIdx="2" presStyleCnt="3"/>
      <dgm:spPr/>
    </dgm:pt>
    <dgm:pt modelId="{08AED048-BD2C-497E-A034-A6E7728A3E56}" type="pres">
      <dgm:prSet presAssocID="{BC0C1906-8A54-4498-8282-D1E26DF26A25}" presName="horz1" presStyleCnt="0"/>
      <dgm:spPr/>
    </dgm:pt>
    <dgm:pt modelId="{7BACFA49-D00E-4C19-921C-63B134FA1124}" type="pres">
      <dgm:prSet presAssocID="{BC0C1906-8A54-4498-8282-D1E26DF26A25}" presName="tx1" presStyleLbl="revTx" presStyleIdx="2" presStyleCnt="3"/>
      <dgm:spPr/>
    </dgm:pt>
    <dgm:pt modelId="{5822DD22-2A97-44DF-B60D-FFCE6D4DE8DE}" type="pres">
      <dgm:prSet presAssocID="{BC0C1906-8A54-4498-8282-D1E26DF26A25}" presName="vert1" presStyleCnt="0"/>
      <dgm:spPr/>
    </dgm:pt>
  </dgm:ptLst>
  <dgm:cxnLst>
    <dgm:cxn modelId="{DFA83802-3099-4474-8CE4-754396452192}" srcId="{E4AACD79-F1D8-47E5-98B4-D90F1685A336}" destId="{2E4EE6E5-739F-4AF6-88A4-467ABC17EB80}" srcOrd="1" destOrd="0" parTransId="{3A5A19AF-2791-42A5-82F5-29431707BF1D}" sibTransId="{416B3947-D2FA-4A98-A9F1-A7E6A101C18B}"/>
    <dgm:cxn modelId="{D7B12828-6E19-4E2C-B386-D21C4857212B}" type="presOf" srcId="{E4AACD79-F1D8-47E5-98B4-D90F1685A336}" destId="{08654A6F-13DF-4591-ABEE-9EC7D1EE253E}" srcOrd="0" destOrd="0" presId="urn:microsoft.com/office/officeart/2008/layout/LinedList"/>
    <dgm:cxn modelId="{3333AD54-176F-483E-8790-7F4558BE497E}" type="presOf" srcId="{BC0C1906-8A54-4498-8282-D1E26DF26A25}" destId="{7BACFA49-D00E-4C19-921C-63B134FA1124}" srcOrd="0" destOrd="0" presId="urn:microsoft.com/office/officeart/2008/layout/LinedList"/>
    <dgm:cxn modelId="{886595C9-B2FA-4463-ACF8-A002F053BF3A}" type="presOf" srcId="{2E4EE6E5-739F-4AF6-88A4-467ABC17EB80}" destId="{AC151207-546F-4F11-A05E-1F3F843CECBB}" srcOrd="0" destOrd="0" presId="urn:microsoft.com/office/officeart/2008/layout/LinedList"/>
    <dgm:cxn modelId="{ED7FA8CD-E19F-43BB-B02C-18D84D1CF821}" type="presOf" srcId="{8540F2B0-461B-4239-8D4F-7C3986083F31}" destId="{1CCF53B2-7213-47FF-BEFD-F6C45FB03978}" srcOrd="0" destOrd="0" presId="urn:microsoft.com/office/officeart/2008/layout/LinedList"/>
    <dgm:cxn modelId="{46BC93E4-E3AC-4535-9975-8EB7DFEE9BF0}" srcId="{E4AACD79-F1D8-47E5-98B4-D90F1685A336}" destId="{BC0C1906-8A54-4498-8282-D1E26DF26A25}" srcOrd="2" destOrd="0" parTransId="{F267FB6F-A4DA-407A-9367-97442B194DDF}" sibTransId="{98F6B1F5-A245-445F-8DA0-CAF8FBB31997}"/>
    <dgm:cxn modelId="{479E06FE-FE0A-46B0-B109-8E622CE96B43}" srcId="{E4AACD79-F1D8-47E5-98B4-D90F1685A336}" destId="{8540F2B0-461B-4239-8D4F-7C3986083F31}" srcOrd="0" destOrd="0" parTransId="{ED72B335-868C-4E19-A113-9E408E10D915}" sibTransId="{6697098A-507F-4127-B126-DB224A9ED2FA}"/>
    <dgm:cxn modelId="{52D911B7-0CFA-4A62-BC2E-689723D196AD}" type="presParOf" srcId="{08654A6F-13DF-4591-ABEE-9EC7D1EE253E}" destId="{5A595F99-162C-4968-BAA0-7C4467266D4F}" srcOrd="0" destOrd="0" presId="urn:microsoft.com/office/officeart/2008/layout/LinedList"/>
    <dgm:cxn modelId="{2E3BB550-C7C6-4257-8566-F68DD9147B5A}" type="presParOf" srcId="{08654A6F-13DF-4591-ABEE-9EC7D1EE253E}" destId="{EE3AA3B8-CF88-444A-9C5E-838FD9C74413}" srcOrd="1" destOrd="0" presId="urn:microsoft.com/office/officeart/2008/layout/LinedList"/>
    <dgm:cxn modelId="{83122C77-1672-4DAA-B413-47EB36EBCF1C}" type="presParOf" srcId="{EE3AA3B8-CF88-444A-9C5E-838FD9C74413}" destId="{1CCF53B2-7213-47FF-BEFD-F6C45FB03978}" srcOrd="0" destOrd="0" presId="urn:microsoft.com/office/officeart/2008/layout/LinedList"/>
    <dgm:cxn modelId="{E4019D5F-E043-4DD8-8A7F-B057DD8D15AA}" type="presParOf" srcId="{EE3AA3B8-CF88-444A-9C5E-838FD9C74413}" destId="{2964CCDF-897A-41FF-8CCE-17324AFD72CB}" srcOrd="1" destOrd="0" presId="urn:microsoft.com/office/officeart/2008/layout/LinedList"/>
    <dgm:cxn modelId="{1BD74AFA-88C7-45B4-9DC5-EE760318CFCE}" type="presParOf" srcId="{08654A6F-13DF-4591-ABEE-9EC7D1EE253E}" destId="{20EEA276-24CE-4789-9E90-3373780262AB}" srcOrd="2" destOrd="0" presId="urn:microsoft.com/office/officeart/2008/layout/LinedList"/>
    <dgm:cxn modelId="{8B34E380-0A54-4268-BA56-15BA8B7469C0}" type="presParOf" srcId="{08654A6F-13DF-4591-ABEE-9EC7D1EE253E}" destId="{13BAC581-DFF7-4BC5-AC10-6E84244E4D6F}" srcOrd="3" destOrd="0" presId="urn:microsoft.com/office/officeart/2008/layout/LinedList"/>
    <dgm:cxn modelId="{BF8910B1-6813-4D39-A100-1F28CBA937DC}" type="presParOf" srcId="{13BAC581-DFF7-4BC5-AC10-6E84244E4D6F}" destId="{AC151207-546F-4F11-A05E-1F3F843CECBB}" srcOrd="0" destOrd="0" presId="urn:microsoft.com/office/officeart/2008/layout/LinedList"/>
    <dgm:cxn modelId="{02574F72-3755-4C64-A089-0B2744BC6A76}" type="presParOf" srcId="{13BAC581-DFF7-4BC5-AC10-6E84244E4D6F}" destId="{FDFA7A3C-9D0E-4430-832E-93627B59197C}" srcOrd="1" destOrd="0" presId="urn:microsoft.com/office/officeart/2008/layout/LinedList"/>
    <dgm:cxn modelId="{97C4C7AE-EA85-4AF5-90ED-41C9AA8EBF8C}" type="presParOf" srcId="{08654A6F-13DF-4591-ABEE-9EC7D1EE253E}" destId="{1C434AE1-9E7B-4663-822E-6FB49F32ACE5}" srcOrd="4" destOrd="0" presId="urn:microsoft.com/office/officeart/2008/layout/LinedList"/>
    <dgm:cxn modelId="{3016CD8B-77F9-4FF6-921F-8D4513A57ED7}" type="presParOf" srcId="{08654A6F-13DF-4591-ABEE-9EC7D1EE253E}" destId="{08AED048-BD2C-497E-A034-A6E7728A3E56}" srcOrd="5" destOrd="0" presId="urn:microsoft.com/office/officeart/2008/layout/LinedList"/>
    <dgm:cxn modelId="{4252903E-2D3C-4F7C-9CC0-0B9C79AB4F97}" type="presParOf" srcId="{08AED048-BD2C-497E-A034-A6E7728A3E56}" destId="{7BACFA49-D00E-4C19-921C-63B134FA1124}" srcOrd="0" destOrd="0" presId="urn:microsoft.com/office/officeart/2008/layout/LinedList"/>
    <dgm:cxn modelId="{940E8EA4-88F4-404A-87CD-F183882289B9}" type="presParOf" srcId="{08AED048-BD2C-497E-A034-A6E7728A3E56}" destId="{5822DD22-2A97-44DF-B60D-FFCE6D4DE8D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7E81DD-BB95-432A-8395-E4EF90FC072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B7E44E-FC2C-47FA-B413-82D255BC667F}">
      <dgm:prSet/>
      <dgm:spPr/>
      <dgm:t>
        <a:bodyPr/>
        <a:lstStyle/>
        <a:p>
          <a:r>
            <a:rPr lang="en-US"/>
            <a:t>Which saint, or person who has gone before you, do you call on for intercession to God, for continued strength or guidance?</a:t>
          </a:r>
        </a:p>
      </dgm:t>
    </dgm:pt>
    <dgm:pt modelId="{135E38EA-CF45-4F37-8C1F-87A35D8816F0}" type="parTrans" cxnId="{A343FF11-FBD1-4D7F-8E8A-7B58BCCCDF7A}">
      <dgm:prSet/>
      <dgm:spPr/>
      <dgm:t>
        <a:bodyPr/>
        <a:lstStyle/>
        <a:p>
          <a:endParaRPr lang="en-US"/>
        </a:p>
      </dgm:t>
    </dgm:pt>
    <dgm:pt modelId="{FE875E24-499E-4CD3-ADB8-AB55D0D76B63}" type="sibTrans" cxnId="{A343FF11-FBD1-4D7F-8E8A-7B58BCCCDF7A}">
      <dgm:prSet/>
      <dgm:spPr/>
      <dgm:t>
        <a:bodyPr/>
        <a:lstStyle/>
        <a:p>
          <a:endParaRPr lang="en-US"/>
        </a:p>
      </dgm:t>
    </dgm:pt>
    <dgm:pt modelId="{E7F0191C-B802-47A0-95BC-6A1F3EE524A7}">
      <dgm:prSet/>
      <dgm:spPr/>
      <dgm:t>
        <a:bodyPr/>
        <a:lstStyle/>
        <a:p>
          <a:r>
            <a:rPr lang="en-US"/>
            <a:t>What draws you close to those who intercede on your behalf?</a:t>
          </a:r>
        </a:p>
      </dgm:t>
    </dgm:pt>
    <dgm:pt modelId="{5066A020-DD34-40AD-8AC9-6D74D4DD5E31}" type="parTrans" cxnId="{DAF868EB-35C0-440E-AE92-2C8C10D89F7D}">
      <dgm:prSet/>
      <dgm:spPr/>
      <dgm:t>
        <a:bodyPr/>
        <a:lstStyle/>
        <a:p>
          <a:endParaRPr lang="en-US"/>
        </a:p>
      </dgm:t>
    </dgm:pt>
    <dgm:pt modelId="{EED1A6CF-AF1A-4A53-B716-93E3B99926A6}" type="sibTrans" cxnId="{DAF868EB-35C0-440E-AE92-2C8C10D89F7D}">
      <dgm:prSet/>
      <dgm:spPr/>
      <dgm:t>
        <a:bodyPr/>
        <a:lstStyle/>
        <a:p>
          <a:endParaRPr lang="en-US"/>
        </a:p>
      </dgm:t>
    </dgm:pt>
    <dgm:pt modelId="{69095262-7428-495F-BB82-D85DFA8063A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For whom or what do you mourn?</a:t>
          </a:r>
        </a:p>
      </dgm:t>
    </dgm:pt>
    <dgm:pt modelId="{69818C0E-EADB-4645-8F6D-A91466A44E05}" type="parTrans" cxnId="{7D9A66AE-AA32-44B8-94CD-753394E6124B}">
      <dgm:prSet/>
      <dgm:spPr/>
      <dgm:t>
        <a:bodyPr/>
        <a:lstStyle/>
        <a:p>
          <a:endParaRPr lang="en-US"/>
        </a:p>
      </dgm:t>
    </dgm:pt>
    <dgm:pt modelId="{DEF2474A-94E8-4816-8578-1BB4ADE35302}" type="sibTrans" cxnId="{7D9A66AE-AA32-44B8-94CD-753394E6124B}">
      <dgm:prSet/>
      <dgm:spPr/>
      <dgm:t>
        <a:bodyPr/>
        <a:lstStyle/>
        <a:p>
          <a:endParaRPr lang="en-US"/>
        </a:p>
      </dgm:t>
    </dgm:pt>
    <dgm:pt modelId="{177FF1FA-1F5A-4C44-897E-3C0F4D9248A7}" type="pres">
      <dgm:prSet presAssocID="{B77E81DD-BB95-432A-8395-E4EF90FC0729}" presName="vert0" presStyleCnt="0">
        <dgm:presLayoutVars>
          <dgm:dir/>
          <dgm:animOne val="branch"/>
          <dgm:animLvl val="lvl"/>
        </dgm:presLayoutVars>
      </dgm:prSet>
      <dgm:spPr/>
    </dgm:pt>
    <dgm:pt modelId="{1AA60A31-3B6D-4F45-B21F-7AC25FBBCD6C}" type="pres">
      <dgm:prSet presAssocID="{CCB7E44E-FC2C-47FA-B413-82D255BC667F}" presName="thickLine" presStyleLbl="alignNode1" presStyleIdx="0" presStyleCnt="3"/>
      <dgm:spPr/>
    </dgm:pt>
    <dgm:pt modelId="{F4A9C353-9138-4112-A77F-894C1A283055}" type="pres">
      <dgm:prSet presAssocID="{CCB7E44E-FC2C-47FA-B413-82D255BC667F}" presName="horz1" presStyleCnt="0"/>
      <dgm:spPr/>
    </dgm:pt>
    <dgm:pt modelId="{B2781216-B073-447E-829C-E512DFA10EAC}" type="pres">
      <dgm:prSet presAssocID="{CCB7E44E-FC2C-47FA-B413-82D255BC667F}" presName="tx1" presStyleLbl="revTx" presStyleIdx="0" presStyleCnt="3"/>
      <dgm:spPr/>
    </dgm:pt>
    <dgm:pt modelId="{0AFE9E79-AF3B-479B-B793-9442A186BCF7}" type="pres">
      <dgm:prSet presAssocID="{CCB7E44E-FC2C-47FA-B413-82D255BC667F}" presName="vert1" presStyleCnt="0"/>
      <dgm:spPr/>
    </dgm:pt>
    <dgm:pt modelId="{DF5E1F30-EAAD-4518-B082-ACF47E3A8CE5}" type="pres">
      <dgm:prSet presAssocID="{E7F0191C-B802-47A0-95BC-6A1F3EE524A7}" presName="thickLine" presStyleLbl="alignNode1" presStyleIdx="1" presStyleCnt="3"/>
      <dgm:spPr/>
    </dgm:pt>
    <dgm:pt modelId="{829AD286-9048-42A3-AF3D-F74929705A5F}" type="pres">
      <dgm:prSet presAssocID="{E7F0191C-B802-47A0-95BC-6A1F3EE524A7}" presName="horz1" presStyleCnt="0"/>
      <dgm:spPr/>
    </dgm:pt>
    <dgm:pt modelId="{0F456FFA-FE9F-4CEE-B283-26AE348C6ECC}" type="pres">
      <dgm:prSet presAssocID="{E7F0191C-B802-47A0-95BC-6A1F3EE524A7}" presName="tx1" presStyleLbl="revTx" presStyleIdx="1" presStyleCnt="3"/>
      <dgm:spPr/>
    </dgm:pt>
    <dgm:pt modelId="{41E65F5D-9DB3-4EFB-BFC8-EB887638F152}" type="pres">
      <dgm:prSet presAssocID="{E7F0191C-B802-47A0-95BC-6A1F3EE524A7}" presName="vert1" presStyleCnt="0"/>
      <dgm:spPr/>
    </dgm:pt>
    <dgm:pt modelId="{EAF5B084-446C-4E5A-BAB1-80DAA4479608}" type="pres">
      <dgm:prSet presAssocID="{69095262-7428-495F-BB82-D85DFA8063AE}" presName="thickLine" presStyleLbl="alignNode1" presStyleIdx="2" presStyleCnt="3"/>
      <dgm:spPr/>
    </dgm:pt>
    <dgm:pt modelId="{D1A7E199-1C4B-4CDF-8580-87962E2812CD}" type="pres">
      <dgm:prSet presAssocID="{69095262-7428-495F-BB82-D85DFA8063AE}" presName="horz1" presStyleCnt="0"/>
      <dgm:spPr/>
    </dgm:pt>
    <dgm:pt modelId="{260825FD-0A5C-4931-AF09-D12E0BA3FEB7}" type="pres">
      <dgm:prSet presAssocID="{69095262-7428-495F-BB82-D85DFA8063AE}" presName="tx1" presStyleLbl="revTx" presStyleIdx="2" presStyleCnt="3"/>
      <dgm:spPr/>
    </dgm:pt>
    <dgm:pt modelId="{5CE161F1-64FF-45CD-B727-5C580E628BE6}" type="pres">
      <dgm:prSet presAssocID="{69095262-7428-495F-BB82-D85DFA8063AE}" presName="vert1" presStyleCnt="0"/>
      <dgm:spPr/>
    </dgm:pt>
  </dgm:ptLst>
  <dgm:cxnLst>
    <dgm:cxn modelId="{A343FF11-FBD1-4D7F-8E8A-7B58BCCCDF7A}" srcId="{B77E81DD-BB95-432A-8395-E4EF90FC0729}" destId="{CCB7E44E-FC2C-47FA-B413-82D255BC667F}" srcOrd="0" destOrd="0" parTransId="{135E38EA-CF45-4F37-8C1F-87A35D8816F0}" sibTransId="{FE875E24-499E-4CD3-ADB8-AB55D0D76B63}"/>
    <dgm:cxn modelId="{1C19BA48-9C11-45FB-9188-86D39467A263}" type="presOf" srcId="{CCB7E44E-FC2C-47FA-B413-82D255BC667F}" destId="{B2781216-B073-447E-829C-E512DFA10EAC}" srcOrd="0" destOrd="0" presId="urn:microsoft.com/office/officeart/2008/layout/LinedList"/>
    <dgm:cxn modelId="{6FAF9896-B83B-48CC-A29F-3B0E08229C73}" type="presOf" srcId="{E7F0191C-B802-47A0-95BC-6A1F3EE524A7}" destId="{0F456FFA-FE9F-4CEE-B283-26AE348C6ECC}" srcOrd="0" destOrd="0" presId="urn:microsoft.com/office/officeart/2008/layout/LinedList"/>
    <dgm:cxn modelId="{C4E91E9E-93D1-49A0-A15C-2E7CA1D9DC5A}" type="presOf" srcId="{69095262-7428-495F-BB82-D85DFA8063AE}" destId="{260825FD-0A5C-4931-AF09-D12E0BA3FEB7}" srcOrd="0" destOrd="0" presId="urn:microsoft.com/office/officeart/2008/layout/LinedList"/>
    <dgm:cxn modelId="{7D9A66AE-AA32-44B8-94CD-753394E6124B}" srcId="{B77E81DD-BB95-432A-8395-E4EF90FC0729}" destId="{69095262-7428-495F-BB82-D85DFA8063AE}" srcOrd="2" destOrd="0" parTransId="{69818C0E-EADB-4645-8F6D-A91466A44E05}" sibTransId="{DEF2474A-94E8-4816-8578-1BB4ADE35302}"/>
    <dgm:cxn modelId="{DAF868EB-35C0-440E-AE92-2C8C10D89F7D}" srcId="{B77E81DD-BB95-432A-8395-E4EF90FC0729}" destId="{E7F0191C-B802-47A0-95BC-6A1F3EE524A7}" srcOrd="1" destOrd="0" parTransId="{5066A020-DD34-40AD-8AC9-6D74D4DD5E31}" sibTransId="{EED1A6CF-AF1A-4A53-B716-93E3B99926A6}"/>
    <dgm:cxn modelId="{B297CEEE-1464-4FEB-BC93-39337DA13F23}" type="presOf" srcId="{B77E81DD-BB95-432A-8395-E4EF90FC0729}" destId="{177FF1FA-1F5A-4C44-897E-3C0F4D9248A7}" srcOrd="0" destOrd="0" presId="urn:microsoft.com/office/officeart/2008/layout/LinedList"/>
    <dgm:cxn modelId="{0682FD73-DF73-411D-B957-0DCEA0610D36}" type="presParOf" srcId="{177FF1FA-1F5A-4C44-897E-3C0F4D9248A7}" destId="{1AA60A31-3B6D-4F45-B21F-7AC25FBBCD6C}" srcOrd="0" destOrd="0" presId="urn:microsoft.com/office/officeart/2008/layout/LinedList"/>
    <dgm:cxn modelId="{0EC7C879-79D6-431C-B0A2-DE3C5052D66F}" type="presParOf" srcId="{177FF1FA-1F5A-4C44-897E-3C0F4D9248A7}" destId="{F4A9C353-9138-4112-A77F-894C1A283055}" srcOrd="1" destOrd="0" presId="urn:microsoft.com/office/officeart/2008/layout/LinedList"/>
    <dgm:cxn modelId="{680A60DD-8781-4537-8D83-0CCFD18BC273}" type="presParOf" srcId="{F4A9C353-9138-4112-A77F-894C1A283055}" destId="{B2781216-B073-447E-829C-E512DFA10EAC}" srcOrd="0" destOrd="0" presId="urn:microsoft.com/office/officeart/2008/layout/LinedList"/>
    <dgm:cxn modelId="{AD6403F9-5EAB-4F5B-BEB7-004A4B93DE4A}" type="presParOf" srcId="{F4A9C353-9138-4112-A77F-894C1A283055}" destId="{0AFE9E79-AF3B-479B-B793-9442A186BCF7}" srcOrd="1" destOrd="0" presId="urn:microsoft.com/office/officeart/2008/layout/LinedList"/>
    <dgm:cxn modelId="{8DEDC0E1-8467-436D-8D02-39DD618A06AA}" type="presParOf" srcId="{177FF1FA-1F5A-4C44-897E-3C0F4D9248A7}" destId="{DF5E1F30-EAAD-4518-B082-ACF47E3A8CE5}" srcOrd="2" destOrd="0" presId="urn:microsoft.com/office/officeart/2008/layout/LinedList"/>
    <dgm:cxn modelId="{33C090B8-3F13-4DD0-93A4-A3196495A7A8}" type="presParOf" srcId="{177FF1FA-1F5A-4C44-897E-3C0F4D9248A7}" destId="{829AD286-9048-42A3-AF3D-F74929705A5F}" srcOrd="3" destOrd="0" presId="urn:microsoft.com/office/officeart/2008/layout/LinedList"/>
    <dgm:cxn modelId="{A7B0576D-EAB1-4B9C-A931-D98F8A367569}" type="presParOf" srcId="{829AD286-9048-42A3-AF3D-F74929705A5F}" destId="{0F456FFA-FE9F-4CEE-B283-26AE348C6ECC}" srcOrd="0" destOrd="0" presId="urn:microsoft.com/office/officeart/2008/layout/LinedList"/>
    <dgm:cxn modelId="{A68A6DB7-7309-4E31-8DF7-B6C153D2FFBF}" type="presParOf" srcId="{829AD286-9048-42A3-AF3D-F74929705A5F}" destId="{41E65F5D-9DB3-4EFB-BFC8-EB887638F152}" srcOrd="1" destOrd="0" presId="urn:microsoft.com/office/officeart/2008/layout/LinedList"/>
    <dgm:cxn modelId="{F704DC77-9429-4AD8-A469-F7D6DA5DCF62}" type="presParOf" srcId="{177FF1FA-1F5A-4C44-897E-3C0F4D9248A7}" destId="{EAF5B084-446C-4E5A-BAB1-80DAA4479608}" srcOrd="4" destOrd="0" presId="urn:microsoft.com/office/officeart/2008/layout/LinedList"/>
    <dgm:cxn modelId="{C0A07D0C-74EA-4A48-A8A1-690A64D30E7B}" type="presParOf" srcId="{177FF1FA-1F5A-4C44-897E-3C0F4D9248A7}" destId="{D1A7E199-1C4B-4CDF-8580-87962E2812CD}" srcOrd="5" destOrd="0" presId="urn:microsoft.com/office/officeart/2008/layout/LinedList"/>
    <dgm:cxn modelId="{01864334-3CD2-4D58-AAB6-DFBEAB9C700E}" type="presParOf" srcId="{D1A7E199-1C4B-4CDF-8580-87962E2812CD}" destId="{260825FD-0A5C-4931-AF09-D12E0BA3FEB7}" srcOrd="0" destOrd="0" presId="urn:microsoft.com/office/officeart/2008/layout/LinedList"/>
    <dgm:cxn modelId="{436BBEE8-E5BC-487A-8A78-25142246408A}" type="presParOf" srcId="{D1A7E199-1C4B-4CDF-8580-87962E2812CD}" destId="{5CE161F1-64FF-45CD-B727-5C580E628BE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95F99-162C-4968-BAA0-7C4467266D4F}">
      <dsp:nvSpPr>
        <dsp:cNvPr id="0" name=""/>
        <dsp:cNvSpPr/>
      </dsp:nvSpPr>
      <dsp:spPr>
        <a:xfrm>
          <a:off x="0" y="2535"/>
          <a:ext cx="65627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F53B2-7213-47FF-BEFD-F6C45FB03978}">
      <dsp:nvSpPr>
        <dsp:cNvPr id="0" name=""/>
        <dsp:cNvSpPr/>
      </dsp:nvSpPr>
      <dsp:spPr>
        <a:xfrm>
          <a:off x="0" y="2535"/>
          <a:ext cx="6562725" cy="1729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How have you felt when you experienced doing small things for others, or having others doing small things for you?</a:t>
          </a:r>
        </a:p>
      </dsp:txBody>
      <dsp:txXfrm>
        <a:off x="0" y="2535"/>
        <a:ext cx="6562725" cy="1729213"/>
      </dsp:txXfrm>
    </dsp:sp>
    <dsp:sp modelId="{20EEA276-24CE-4789-9E90-3373780262AB}">
      <dsp:nvSpPr>
        <dsp:cNvPr id="0" name=""/>
        <dsp:cNvSpPr/>
      </dsp:nvSpPr>
      <dsp:spPr>
        <a:xfrm>
          <a:off x="0" y="1731749"/>
          <a:ext cx="65627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51207-546F-4F11-A05E-1F3F843CECBB}">
      <dsp:nvSpPr>
        <dsp:cNvPr id="0" name=""/>
        <dsp:cNvSpPr/>
      </dsp:nvSpPr>
      <dsp:spPr>
        <a:xfrm>
          <a:off x="0" y="1731749"/>
          <a:ext cx="6562725" cy="1729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God’s kingdom breaks in everywhere: on street corners and school yards, in sanctuaries and soup kitchens, among sinners and saints. God’s kingdom is among us. Where do you see it?  How do you feel it?</a:t>
          </a:r>
        </a:p>
      </dsp:txBody>
      <dsp:txXfrm>
        <a:off x="0" y="1731749"/>
        <a:ext cx="6562725" cy="1729213"/>
      </dsp:txXfrm>
    </dsp:sp>
    <dsp:sp modelId="{1C434AE1-9E7B-4663-822E-6FB49F32ACE5}">
      <dsp:nvSpPr>
        <dsp:cNvPr id="0" name=""/>
        <dsp:cNvSpPr/>
      </dsp:nvSpPr>
      <dsp:spPr>
        <a:xfrm>
          <a:off x="0" y="3460962"/>
          <a:ext cx="65627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CFA49-D00E-4C19-921C-63B134FA1124}">
      <dsp:nvSpPr>
        <dsp:cNvPr id="0" name=""/>
        <dsp:cNvSpPr/>
      </dsp:nvSpPr>
      <dsp:spPr>
        <a:xfrm>
          <a:off x="0" y="3460962"/>
          <a:ext cx="6562725" cy="1729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How do you try to answer the video’s final question - What is it you desire most?</a:t>
          </a:r>
        </a:p>
      </dsp:txBody>
      <dsp:txXfrm>
        <a:off x="0" y="3460962"/>
        <a:ext cx="6562725" cy="1729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60A31-3B6D-4F45-B21F-7AC25FBBCD6C}">
      <dsp:nvSpPr>
        <dsp:cNvPr id="0" name=""/>
        <dsp:cNvSpPr/>
      </dsp:nvSpPr>
      <dsp:spPr>
        <a:xfrm>
          <a:off x="0" y="2631"/>
          <a:ext cx="62386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81216-B073-447E-829C-E512DFA10EAC}">
      <dsp:nvSpPr>
        <dsp:cNvPr id="0" name=""/>
        <dsp:cNvSpPr/>
      </dsp:nvSpPr>
      <dsp:spPr>
        <a:xfrm>
          <a:off x="0" y="2631"/>
          <a:ext cx="6238686" cy="1794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Which saint, or person who has gone before you, do you call on for intercession to God, for continued strength or guidance?</a:t>
          </a:r>
        </a:p>
      </dsp:txBody>
      <dsp:txXfrm>
        <a:off x="0" y="2631"/>
        <a:ext cx="6238686" cy="1794893"/>
      </dsp:txXfrm>
    </dsp:sp>
    <dsp:sp modelId="{DF5E1F30-EAAD-4518-B082-ACF47E3A8CE5}">
      <dsp:nvSpPr>
        <dsp:cNvPr id="0" name=""/>
        <dsp:cNvSpPr/>
      </dsp:nvSpPr>
      <dsp:spPr>
        <a:xfrm>
          <a:off x="0" y="1797524"/>
          <a:ext cx="62386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56FFA-FE9F-4CEE-B283-26AE348C6ECC}">
      <dsp:nvSpPr>
        <dsp:cNvPr id="0" name=""/>
        <dsp:cNvSpPr/>
      </dsp:nvSpPr>
      <dsp:spPr>
        <a:xfrm>
          <a:off x="0" y="1797524"/>
          <a:ext cx="6238686" cy="1794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What draws you close to those who intercede on your behalf?</a:t>
          </a:r>
        </a:p>
      </dsp:txBody>
      <dsp:txXfrm>
        <a:off x="0" y="1797524"/>
        <a:ext cx="6238686" cy="1794893"/>
      </dsp:txXfrm>
    </dsp:sp>
    <dsp:sp modelId="{EAF5B084-446C-4E5A-BAB1-80DAA4479608}">
      <dsp:nvSpPr>
        <dsp:cNvPr id="0" name=""/>
        <dsp:cNvSpPr/>
      </dsp:nvSpPr>
      <dsp:spPr>
        <a:xfrm>
          <a:off x="0" y="3592418"/>
          <a:ext cx="62386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0825FD-0A5C-4931-AF09-D12E0BA3FEB7}">
      <dsp:nvSpPr>
        <dsp:cNvPr id="0" name=""/>
        <dsp:cNvSpPr/>
      </dsp:nvSpPr>
      <dsp:spPr>
        <a:xfrm>
          <a:off x="0" y="3592418"/>
          <a:ext cx="6238686" cy="1794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For whom or what do you mourn?</a:t>
          </a:r>
        </a:p>
      </dsp:txBody>
      <dsp:txXfrm>
        <a:off x="0" y="3592418"/>
        <a:ext cx="6238686" cy="1794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5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5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5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8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2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0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2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mospacientes.com/noticias/sanidad/las-comunidades-marcan-la-diferencia-frente-al-vih/attachment/world-aids-day-2019-communities-make-the-difference_es-pdf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netivist.org/debate/helping-the-poor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pixabay.com/en/candles-light-carrier-intercession-460260/" TargetMode="External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CB631-91C5-7A41-388B-F29334C2A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488" y="533400"/>
            <a:ext cx="4493885" cy="6134100"/>
          </a:xfrm>
        </p:spPr>
        <p:txBody>
          <a:bodyPr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i="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How do you see yourself as “Blessed”?</a:t>
            </a:r>
            <a:br>
              <a:rPr lang="en-US" sz="3600" i="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</a:br>
            <a:r>
              <a:rPr lang="en-US" sz="3600" i="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br>
              <a:rPr lang="en-US" sz="3600" i="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</a:br>
            <a:r>
              <a:rPr lang="en-US" sz="3600" i="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From where or from whom do you receive your blessings?</a:t>
            </a:r>
            <a:br>
              <a:rPr lang="en-US" sz="3600" i="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</a:br>
            <a:r>
              <a:rPr lang="en-US" sz="3600" i="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br>
              <a:rPr lang="en-US" sz="3600" i="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</a:br>
            <a:r>
              <a:rPr lang="en-US" sz="3600" i="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Which of these blessings resonates most strongly in you?</a:t>
            </a: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200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42E889C-BF1F-40B2-86C2-92153DB7E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8034" y="0"/>
            <a:ext cx="6553966" cy="354261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557940A-71CE-48E1-BD71-2BEF15613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851108" y="4783369"/>
            <a:ext cx="5340893" cy="207463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77C915-01E5-4C85-B3BF-7BF7CC3FE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0021640" y="0"/>
            <a:ext cx="1268175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A22DCFA-2F09-219A-9A1A-22789E36C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/>
        </p:blipFill>
        <p:spPr>
          <a:xfrm>
            <a:off x="5485634" y="1438276"/>
            <a:ext cx="6553966" cy="362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9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430536B-D782-7A9A-9047-FB44B665A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539823"/>
              </p:ext>
            </p:extLst>
          </p:nvPr>
        </p:nvGraphicFramePr>
        <p:xfrm>
          <a:off x="590550" y="1133475"/>
          <a:ext cx="6562725" cy="519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Content Placeholder 10" descr="Background pattern">
            <a:extLst>
              <a:ext uri="{FF2B5EF4-FFF2-40B4-BE49-F238E27FC236}">
                <a16:creationId xmlns:a16="http://schemas.microsoft.com/office/drawing/2014/main" id="{1834EFE7-B6CA-5BDA-CF78-8CA4B24A8DD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410326" y="531813"/>
            <a:ext cx="6076950" cy="5626100"/>
          </a:xfr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29936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29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1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3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35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37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9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41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5" name="Rectangle 43">
            <a:extLst>
              <a:ext uri="{FF2B5EF4-FFF2-40B4-BE49-F238E27FC236}">
                <a16:creationId xmlns:a16="http://schemas.microsoft.com/office/drawing/2014/main" id="{D6309531-94CD-4CF6-AACE-80EC085E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group of lit candles&#10;&#10;Description automatically generated with medium confidence">
            <a:extLst>
              <a:ext uri="{FF2B5EF4-FFF2-40B4-BE49-F238E27FC236}">
                <a16:creationId xmlns:a16="http://schemas.microsoft.com/office/drawing/2014/main" id="{511DCC0D-125F-44CB-A1F6-751314F09A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8610" r="33346" b="-1"/>
          <a:stretch/>
        </p:blipFill>
        <p:spPr>
          <a:xfrm>
            <a:off x="20" y="-7444"/>
            <a:ext cx="4966427" cy="6874330"/>
          </a:xfrm>
          <a:custGeom>
            <a:avLst/>
            <a:gdLst/>
            <a:ahLst/>
            <a:cxnLst/>
            <a:rect l="l" t="t" r="r" b="b"/>
            <a:pathLst>
              <a:path w="4966447" h="6874330">
                <a:moveTo>
                  <a:pt x="0" y="0"/>
                </a:moveTo>
                <a:lnTo>
                  <a:pt x="4966447" y="0"/>
                </a:lnTo>
                <a:lnTo>
                  <a:pt x="3355712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56" name="Straight Connector 45">
            <a:extLst>
              <a:ext uri="{FF2B5EF4-FFF2-40B4-BE49-F238E27FC236}">
                <a16:creationId xmlns:a16="http://schemas.microsoft.com/office/drawing/2014/main" id="{F75BF611-D2A5-4454-8C47-95B0BC422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627455" y="-19394"/>
            <a:ext cx="806149" cy="68773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extBox 2">
            <a:extLst>
              <a:ext uri="{FF2B5EF4-FFF2-40B4-BE49-F238E27FC236}">
                <a16:creationId xmlns:a16="http://schemas.microsoft.com/office/drawing/2014/main" id="{5C8EB489-B5EB-6249-8199-B40C41DED1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959542"/>
              </p:ext>
            </p:extLst>
          </p:nvPr>
        </p:nvGraphicFramePr>
        <p:xfrm>
          <a:off x="5146158" y="934656"/>
          <a:ext cx="6238687" cy="5389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50139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Univers Condensed Light</vt:lpstr>
      <vt:lpstr>Walbaum Display Light</vt:lpstr>
      <vt:lpstr>AngleLinesVTI</vt:lpstr>
      <vt:lpstr>How do you see yourself as “Blessed”?   From where or from whom do you receive your blessings?   Which of these blessings resonates most strongly in you?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see yourself as “Blessed”?   From where or from whom do you receive your blessings?   Which of these blessings resonates most strongly in you?</dc:title>
  <dc:creator>Cecilia Estrada</dc:creator>
  <cp:lastModifiedBy>Betty Thompson</cp:lastModifiedBy>
  <cp:revision>2</cp:revision>
  <dcterms:created xsi:type="dcterms:W3CDTF">2022-10-25T20:22:10Z</dcterms:created>
  <dcterms:modified xsi:type="dcterms:W3CDTF">2022-10-27T21:04:05Z</dcterms:modified>
</cp:coreProperties>
</file>