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00"/>
    <a:srgbClr val="006600"/>
    <a:srgbClr val="C62E10"/>
    <a:srgbClr val="00CC66"/>
    <a:srgbClr val="72FE8D"/>
    <a:srgbClr val="71FFDA"/>
    <a:srgbClr val="00CC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5BD7-5B07-B481-B22F-DBB04A61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51B6A-2B14-3303-E5CD-0F63EFF8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7F9C2-F2C7-F26D-744B-77C21210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01099-7698-9911-030E-FC3AB167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0CFD-8B6A-9378-9C9C-CC66C53D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ADDB-1057-3A1F-8DA5-42E2359B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B0C54-B72A-340E-4AB4-3CFA5F968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BFC1-19BF-6DAA-2D6A-8AB10DBD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31C0-66D6-DB67-F784-D42DBD35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BB11E-240D-8400-960F-1F88C95E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AC058-606F-D34D-6F1D-5E35374C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28A3CB-C1ED-A294-5718-C7A260F0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26D26-C44D-5404-6397-6C0D0E72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6FEF-2EC5-AC8C-B6D4-864B002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68CA-E6CA-42EF-2442-F7EB8A1B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C982-EB7C-9EC3-039F-2EAAD454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3025-BE5F-8800-206C-09603BEF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F3AF-6AA3-7A9B-D575-CBDF1154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19770-EE0F-B047-5B83-F156DFC7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C385A-0173-A6F6-C575-161ACB80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0470-BE65-F9F4-C605-D1E976B2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F37D3-425B-BCBD-7029-B9EF5DAC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2B22-B0A7-8FC7-24F3-017E0CFF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BD397-A843-EAA4-256D-3EABE3B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CA452-BBBD-E20D-6EF1-F7946EE9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21D5-E316-51A2-2131-04D475B7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A3FC-EFC8-B4E6-9BBD-EB85E7BBD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B3474-CC91-46C4-BD39-3ACAAC636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27D7-27FA-8EE8-19C4-7795C9CB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14A09-5469-D0F9-FAEA-51E21CE5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E3EBE-8060-654F-BCD8-2E9871C5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2BBA-9C41-85BA-A0EB-1D9719FA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C900F-F170-C1E9-7CB8-124E4D90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2DDF8-4835-9F05-91DC-1907FFEA4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C49F-F534-EEBD-4D2E-EA58AD7AE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E069F-8536-6CF2-3745-216CCD0BC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4E354-AE3A-E1A6-00D8-E6C83EFC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5C0AE-ECF1-04D6-A404-4A6C4DCF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5B1AE-A33C-455D-2FDC-0733E5DA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0D82-238A-7D0F-257C-9A869434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96B54-5BFD-11E9-2EAC-DA73BBAF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3EE0-E37E-FF05-7F4F-A7D1E91E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9090-2F9B-204A-0B28-75768B3F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79F08-106C-3865-4F7C-4FD8F52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92B6B-B4D2-BF2A-6762-E04AFAB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71A7-759B-F301-AA7D-F80CCC98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6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4636-864A-92EB-5FB7-8507E80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3BBE-1CC3-9FE6-B355-2BB00ECE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68326-79E9-03E3-C0E3-39A31E052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5FA1D-B4AB-4595-4117-840735B3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E2D9-6055-90F3-1F24-165798F5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B128D-7D4C-51D2-427F-66ED8E2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B849-5E9D-67CF-C534-20CED1D2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C05390-6511-1697-8B4C-092547EBF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6A676-03CB-4BF3-31CA-C2998922A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891F-C4DD-7525-899C-D38B011A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4F7FA-D4B1-B02F-4DB7-7A06BC9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E0ED9-AEC8-43FE-37E9-139D5F34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D2AE3-421C-D06C-1B20-D5454663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AE5-D1EB-F6E8-7E6F-B1CD5CEB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EA02-22F0-08EC-6C23-8D4F39ABE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71A7-7668-4B96-8028-0570E14072F6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7684-26A9-B580-1F82-DD0E120B3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F231-55B9-E29E-96FF-C82563148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7904-C34B-4075-A7BC-C1AACE6E5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224CD377-954A-AC55-8BD5-AF4D70F8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2FAE09-01C4-3A20-4CA2-6FBFCF4C2F9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5C00"/>
          </a:solidFill>
          <a:ln w="57150">
            <a:solidFill>
              <a:srgbClr val="C62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531740" y="1316028"/>
            <a:ext cx="10283688" cy="394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behind the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frustration and impatience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that arises in you? 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it that you do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overcome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your inner turmoil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find peace?</a:t>
            </a:r>
          </a:p>
        </p:txBody>
      </p:sp>
      <p:pic>
        <p:nvPicPr>
          <p:cNvPr id="2" name="Picture 1" descr="Child's Hands Holding a Mustard Seed A toddler holding the seed of a mustard plant in her hands.  Symbolic of a Christian teaching of Jesus Christ regarding small starts becoming big things. mustard seeds stock pictures, royalty-free photos &amp; images">
            <a:extLst>
              <a:ext uri="{FF2B5EF4-FFF2-40B4-BE49-F238E27FC236}">
                <a16:creationId xmlns:a16="http://schemas.microsoft.com/office/drawing/2014/main" id="{5F794E94-5999-3794-57CF-0AC95830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54" y="1214316"/>
            <a:ext cx="6681003" cy="445400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CD56B-9F7F-3777-42F8-51656559C69E}"/>
              </a:ext>
            </a:extLst>
          </p:cNvPr>
          <p:cNvSpPr txBox="1"/>
          <p:nvPr/>
        </p:nvSpPr>
        <p:spPr>
          <a:xfrm>
            <a:off x="6758609" y="5794004"/>
            <a:ext cx="48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A single mustard seed in the hand of a child </a:t>
            </a:r>
          </a:p>
        </p:txBody>
      </p:sp>
    </p:spTree>
    <p:extLst>
      <p:ext uri="{BB962C8B-B14F-4D97-AF65-F5344CB8AC3E}">
        <p14:creationId xmlns:p14="http://schemas.microsoft.com/office/powerpoint/2010/main" val="316388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756375-DE73-9F27-8C7E-950D1DBA2FCE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5C00"/>
          </a:solidFill>
          <a:ln w="57150">
            <a:solidFill>
              <a:srgbClr val="C62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861391" y="1075260"/>
            <a:ext cx="10283688" cy="483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When have you seen a faithful response to a situation generate a surprising outcome?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has enabled your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trust in the Good News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grow and deepen?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When have you had hands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placed on you in a way </a:t>
            </a: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that changed you?</a:t>
            </a:r>
          </a:p>
        </p:txBody>
      </p:sp>
      <p:pic>
        <p:nvPicPr>
          <p:cNvPr id="3" name="Picture 2" descr="Flower close-up">
            <a:extLst>
              <a:ext uri="{FF2B5EF4-FFF2-40B4-BE49-F238E27FC236}">
                <a16:creationId xmlns:a16="http://schemas.microsoft.com/office/drawing/2014/main" id="{BC94016F-2945-D1B0-0124-A10DF7D6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63" y="1663498"/>
            <a:ext cx="5990016" cy="3993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6203E0-D6B2-8208-149D-489B8C6F2386}"/>
              </a:ext>
            </a:extLst>
          </p:cNvPr>
          <p:cNvSpPr txBox="1"/>
          <p:nvPr/>
        </p:nvSpPr>
        <p:spPr>
          <a:xfrm>
            <a:off x="6778486" y="5656842"/>
            <a:ext cx="489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The flower of a blooming mustard plant</a:t>
            </a:r>
          </a:p>
        </p:txBody>
      </p:sp>
    </p:spTree>
    <p:extLst>
      <p:ext uri="{BB962C8B-B14F-4D97-AF65-F5344CB8AC3E}">
        <p14:creationId xmlns:p14="http://schemas.microsoft.com/office/powerpoint/2010/main" val="142802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DA22B-65CD-CF30-8540-4B5829402DD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5C00"/>
          </a:solidFill>
          <a:ln w="57150">
            <a:solidFill>
              <a:srgbClr val="C62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26050-4687-EFA8-1998-FC138ED93833}"/>
              </a:ext>
            </a:extLst>
          </p:cNvPr>
          <p:cNvSpPr txBox="1"/>
          <p:nvPr/>
        </p:nvSpPr>
        <p:spPr>
          <a:xfrm>
            <a:off x="452227" y="817336"/>
            <a:ext cx="4716121" cy="5161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has given you hope to respond to a seemingly overwhelming problem?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has inspired you to expand your prophetic imagination?  What new images and symbols do you see?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3567E-DC4C-56B5-8B8B-CA5A379849F5}"/>
              </a:ext>
            </a:extLst>
          </p:cNvPr>
          <p:cNvSpPr txBox="1"/>
          <p:nvPr/>
        </p:nvSpPr>
        <p:spPr>
          <a:xfrm>
            <a:off x="5643772" y="5978364"/>
            <a:ext cx="609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Cross framed against a field of mustard plants in bloom</a:t>
            </a:r>
          </a:p>
        </p:txBody>
      </p:sp>
      <p:pic>
        <p:nvPicPr>
          <p:cNvPr id="5" name="Picture 4" descr="Free photos of Field cross">
            <a:extLst>
              <a:ext uri="{FF2B5EF4-FFF2-40B4-BE49-F238E27FC236}">
                <a16:creationId xmlns:a16="http://schemas.microsoft.com/office/drawing/2014/main" id="{E8DB5837-3393-B9A2-7E9A-8FE57B27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18" y="1060189"/>
            <a:ext cx="6228522" cy="467532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1416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130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5</cp:revision>
  <dcterms:created xsi:type="dcterms:W3CDTF">2022-09-16T19:54:04Z</dcterms:created>
  <dcterms:modified xsi:type="dcterms:W3CDTF">2022-10-02T02:02:13Z</dcterms:modified>
</cp:coreProperties>
</file>