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99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2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7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35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7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14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44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3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7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9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2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3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40236C-7458-4637-AF82-DC360F1B86F1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C42A-51C1-4615-8E03-BEC29C085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13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2F0676-7A86-4AF9-9F76-42784B3A4BF3}"/>
              </a:ext>
            </a:extLst>
          </p:cNvPr>
          <p:cNvSpPr txBox="1"/>
          <p:nvPr/>
        </p:nvSpPr>
        <p:spPr>
          <a:xfrm>
            <a:off x="527538" y="475663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Mother </a:t>
            </a: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Lange  </a:t>
            </a:r>
            <a:r>
              <a:rPr lang="en-US" sz="4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     the Oblate Sisters</a:t>
            </a:r>
            <a:r>
              <a:rPr lang="en-US" sz="4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’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             </a:t>
            </a:r>
            <a:r>
              <a:rPr lang="en-US" sz="4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                                  school</a:t>
            </a:r>
            <a:endParaRPr lang="en-US" sz="4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person wearing a suit and tie&#10;&#10;Description automatically generated">
            <a:extLst>
              <a:ext uri="{FF2B5EF4-FFF2-40B4-BE49-F238E27FC236}">
                <a16:creationId xmlns:a16="http://schemas.microsoft.com/office/drawing/2014/main" xmlns="" id="{80B3021A-AA22-4E0B-AA29-64EBF70119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9" r="1" b="41397"/>
          <a:stretch/>
        </p:blipFill>
        <p:spPr>
          <a:xfrm>
            <a:off x="320039" y="403555"/>
            <a:ext cx="5391435" cy="3806642"/>
          </a:xfrm>
          <a:prstGeom prst="rect">
            <a:avLst/>
          </a:prstGeom>
        </p:spPr>
      </p:pic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xmlns="" id="{3D60EC14-5332-417D-A8E7-733706BED3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6" r="1230"/>
          <a:stretch/>
        </p:blipFill>
        <p:spPr>
          <a:xfrm>
            <a:off x="6096001" y="403555"/>
            <a:ext cx="5775960" cy="38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2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64F5E0-E9FD-4F88-8F5B-9D6617132E33}"/>
              </a:ext>
            </a:extLst>
          </p:cNvPr>
          <p:cNvSpPr txBox="1"/>
          <p:nvPr/>
        </p:nvSpPr>
        <p:spPr>
          <a:xfrm>
            <a:off x="795131" y="1055010"/>
            <a:ext cx="11039061" cy="4514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does religious humility require us to remind one another of our equal status as children of God?  How can we be humble and still insist on human dignity?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does it feel to know that sometimes deliverance comes from the hands of a someone who seems an adversary?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1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xmlns="" id="{6EE8FDCB-5F9A-4293-A4B8-CD5467F16E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" r="-1" b="-1"/>
          <a:stretch/>
        </p:blipFill>
        <p:spPr>
          <a:xfrm>
            <a:off x="684213" y="942975"/>
            <a:ext cx="7446963" cy="4972050"/>
          </a:xfrm>
          <a:prstGeom prst="rect">
            <a:avLst/>
          </a:prstGeom>
        </p:spPr>
      </p:pic>
      <p:pic>
        <p:nvPicPr>
          <p:cNvPr id="9" name="Picture 8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xmlns="" id="{1B21D295-C10E-4402-834B-F199A642E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725" y="942975"/>
            <a:ext cx="3294063" cy="4972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DE5AE13-61C9-42B8-9872-AA9FA14A76D2}"/>
              </a:ext>
            </a:extLst>
          </p:cNvPr>
          <p:cNvSpPr txBox="1"/>
          <p:nvPr/>
        </p:nvSpPr>
        <p:spPr>
          <a:xfrm>
            <a:off x="3996850" y="5823317"/>
            <a:ext cx="3858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march in Selma</a:t>
            </a:r>
          </a:p>
        </p:txBody>
      </p:sp>
    </p:spTree>
    <p:extLst>
      <p:ext uri="{BB962C8B-B14F-4D97-AF65-F5344CB8AC3E}">
        <p14:creationId xmlns:p14="http://schemas.microsoft.com/office/powerpoint/2010/main" val="132231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E8E821-3AC7-407E-82AB-687E3EAEB696}"/>
              </a:ext>
            </a:extLst>
          </p:cNvPr>
          <p:cNvSpPr txBox="1"/>
          <p:nvPr/>
        </p:nvSpPr>
        <p:spPr>
          <a:xfrm>
            <a:off x="970671" y="689317"/>
            <a:ext cx="10280425" cy="500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have you felt called to disagree with the government or those in authority? Did prayer help to inform your decision?  How did you feel? Were you afraid?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these stories of African American women religious call forth in you?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154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759</TotalTime>
  <Words>77</Words>
  <Application>Microsoft Office PowerPoint</Application>
  <PresentationFormat>Custom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mcgowan</dc:creator>
  <cp:lastModifiedBy>Betty Thompson</cp:lastModifiedBy>
  <cp:revision>5</cp:revision>
  <dcterms:created xsi:type="dcterms:W3CDTF">2020-10-17T03:41:45Z</dcterms:created>
  <dcterms:modified xsi:type="dcterms:W3CDTF">2020-10-19T02:35:07Z</dcterms:modified>
</cp:coreProperties>
</file>