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6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EF68A"/>
    <a:srgbClr val="D60093"/>
    <a:srgbClr val="990099"/>
    <a:srgbClr val="660033"/>
    <a:srgbClr val="006600"/>
    <a:srgbClr val="A50021"/>
    <a:srgbClr val="008663"/>
    <a:srgbClr val="00CC99"/>
    <a:srgbClr val="5B9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QVE-5yfq4s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C94CD-5A91-4BD3-938D-9AE1DCA14B2A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" name="Picture 1" descr="Watts Towers: The Story of an LA Icon | Discover Los Angeles">
            <a:extLst>
              <a:ext uri="{FF2B5EF4-FFF2-40B4-BE49-F238E27FC236}">
                <a16:creationId xmlns:a16="http://schemas.microsoft.com/office/drawing/2014/main" id="{E597B7E0-1901-4C21-8730-80679E5CD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106" y="379828"/>
            <a:ext cx="7562556" cy="56719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82612A-877B-411C-A721-535210479BF8}"/>
              </a:ext>
            </a:extLst>
          </p:cNvPr>
          <p:cNvSpPr txBox="1"/>
          <p:nvPr/>
        </p:nvSpPr>
        <p:spPr>
          <a:xfrm>
            <a:off x="5403779" y="6282894"/>
            <a:ext cx="6098344" cy="390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Watts Towers by Simon </a:t>
            </a:r>
            <a:r>
              <a:rPr lang="en-US" sz="1800" b="1" i="1" dirty="0" err="1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Rodia</a:t>
            </a:r>
            <a:r>
              <a:rPr lang="en-US" sz="1800" b="1" i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, Los Angeles  </a:t>
            </a:r>
            <a:endParaRPr lang="en-US" sz="1600" i="1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B02D3-88D7-4509-8C32-FC0DF8208FF4}"/>
              </a:ext>
            </a:extLst>
          </p:cNvPr>
          <p:cNvSpPr txBox="1"/>
          <p:nvPr/>
        </p:nvSpPr>
        <p:spPr>
          <a:xfrm>
            <a:off x="344556" y="966787"/>
            <a:ext cx="328653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it like for you to hear a promise of safety while you feel danger very near?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would you change if you lived in a city that claimed the name “The Holy One is our justice”?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2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C94CD-5A91-4BD3-938D-9AE1DCA14B2A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B02D3-88D7-4509-8C32-FC0DF8208FF4}"/>
              </a:ext>
            </a:extLst>
          </p:cNvPr>
          <p:cNvSpPr txBox="1"/>
          <p:nvPr/>
        </p:nvSpPr>
        <p:spPr>
          <a:xfrm>
            <a:off x="811695" y="5329947"/>
            <a:ext cx="10568609" cy="182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What signs have you seen that signal the coming of the reign of God?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When is it hard for you to stay vigilant?  How do you manage that?</a:t>
            </a:r>
          </a:p>
          <a:p>
            <a:pPr algn="ctr"/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7" name="Picture 6" descr="1048987 fantasy art, sunset, sunrise, Looking into the distance, Firewatch,  dusk, Olly Moss, mountain, dawn, plain, screenshot, computer wallpaper,  geological phenomenon, savanna - Mocah HD Wallpapers">
            <a:extLst>
              <a:ext uri="{FF2B5EF4-FFF2-40B4-BE49-F238E27FC236}">
                <a16:creationId xmlns:a16="http://schemas.microsoft.com/office/drawing/2014/main" id="{C5E1DF0F-A25D-4C66-BC4C-058779E5E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074" y="533138"/>
            <a:ext cx="7995849" cy="449766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674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BE15B0-7FFB-4B8C-AE4C-D245F03DDACC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 descr="A picture containing plant&#10;&#10;Description automatically generated">
            <a:extLst>
              <a:ext uri="{FF2B5EF4-FFF2-40B4-BE49-F238E27FC236}">
                <a16:creationId xmlns:a16="http://schemas.microsoft.com/office/drawing/2014/main" id="{CF0BECE9-8A32-49E4-9069-AC34B43FF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60" y="1092580"/>
            <a:ext cx="8286679" cy="467284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Online Media 5" title="Patience People - John Foley, S.J.">
            <a:hlinkClick r:id="" action="ppaction://media"/>
            <a:extLst>
              <a:ext uri="{FF2B5EF4-FFF2-40B4-BE49-F238E27FC236}">
                <a16:creationId xmlns:a16="http://schemas.microsoft.com/office/drawing/2014/main" id="{30557B3F-3368-49EB-B1D6-D0E6AA230E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941880" y="5765420"/>
            <a:ext cx="1153145" cy="86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0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5B81C9-BB75-4B79-A7FD-69264C9C0C01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33C0E-1AC2-4C5D-8475-9D4A6CBB65FA}"/>
              </a:ext>
            </a:extLst>
          </p:cNvPr>
          <p:cNvSpPr txBox="1"/>
          <p:nvPr/>
        </p:nvSpPr>
        <p:spPr>
          <a:xfrm>
            <a:off x="440634" y="2300909"/>
            <a:ext cx="11310731" cy="408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How do you remain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patient, and trust that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transformation is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occurring in the midst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of calamitous times?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spc="25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What is your great hope for the coming of God in our day?  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harvest, field, sky, storm, clouds, landscape, nature, agriculture, rural,  wheat | Pxfuel">
            <a:extLst>
              <a:ext uri="{FF2B5EF4-FFF2-40B4-BE49-F238E27FC236}">
                <a16:creationId xmlns:a16="http://schemas.microsoft.com/office/drawing/2014/main" id="{BCF1BCAE-E1EF-4E07-8DF0-D62FAD5718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030" y="921931"/>
            <a:ext cx="5845078" cy="389934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30975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115</Words>
  <Application>Microsoft Office PowerPoint</Application>
  <PresentationFormat>Widescreen</PresentationFormat>
  <Paragraphs>14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24</cp:revision>
  <dcterms:created xsi:type="dcterms:W3CDTF">2021-10-17T02:30:14Z</dcterms:created>
  <dcterms:modified xsi:type="dcterms:W3CDTF">2021-11-28T05:24:47Z</dcterms:modified>
</cp:coreProperties>
</file>