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0" r:id="rId4"/>
    <p:sldId id="263" r:id="rId5"/>
    <p:sldId id="264" r:id="rId6"/>
    <p:sldId id="265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8663"/>
    <a:srgbClr val="00CC99"/>
    <a:srgbClr val="5B9E2E"/>
    <a:srgbClr val="00FFFF"/>
    <a:srgbClr val="003300"/>
    <a:srgbClr val="00662E"/>
    <a:srgbClr val="008080"/>
    <a:srgbClr val="00504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ED88E-B324-45A7-A61A-4C1FFF7D7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6A3AF-066D-40C1-B96D-628445200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9C710-8D59-4484-979C-D8811799F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CF8B8-8999-408D-928E-78BDCF2D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978D8-71FF-4427-A16A-96A20FFC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4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69DE-45D2-4A61-9FA1-53452696F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7DFF9-FC73-4E8D-92F1-120D5B4C4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011A2-12C1-4CBD-B403-92FE2ABB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08BD6-3945-435C-A3A6-AB80FF8B8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C267B-66CA-432D-B350-1C5B0D8A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BFABBF-484B-495A-9EB0-B2C53DD59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0D3C1C-6F15-4D0F-8844-33C0FA071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0FE88-7000-4097-9D1F-272E3A7D4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A83EA-645F-4CDD-9CDE-D6A016A20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DFA6E-609A-4501-9F45-65E609CF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8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F9431-EAF0-49EA-859E-3D87D169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B6FE-6DF7-4CE3-9D61-B76067822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E81EA-9114-4D17-BFA5-5EA174F75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92E03-76BD-4346-AB87-ABC1FE3E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6215E-D704-4C43-A932-963A8E62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1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D2C55-0E5D-45B7-A182-C794EDAC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B93FF-1FD4-43B8-8EFA-EB5C72662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C3978-EA81-42BA-956B-C3A945E5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359A-1EDF-447D-A4FE-670637D84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4B97B-4303-4EAB-B9AB-1E857B60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3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5E6E-4184-4AD7-B9DF-B806FB58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AD9A5-3B64-4B37-8026-501697731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E84BB-58CF-475F-874F-3D0F06038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28A04-D3CC-4117-B5B9-9C0511C58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1C867-AC88-45F7-85FC-FB62E5F4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526D3-DA77-413C-A337-E3DFF954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2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8848D-841B-4FC1-BAC0-6271E5297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26DC8-D842-45AA-BD23-FD90D564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56E2D-C2DF-4688-BD64-B4AB64BB9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CFC703-9F07-4AE2-A98D-7A54FA852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7B661-D1E1-4487-8580-D4F925053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29D19F-BBED-4F17-A746-D86E450BC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DD7B-D710-46DD-BB29-1F0A39E2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B0DCD3-5533-4421-BEE1-C2756ABC3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2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826D-DFE8-44EA-B486-B666D0A9D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5E6CF3-98CA-48F7-8DA6-E11D3022B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00854-7706-4798-8D18-F24AD446E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9557D-0101-4DE8-8713-17CD95BD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9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0DDCB1-0343-44F0-8386-24ED01819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BD3926-A4F5-47F1-AA73-9B57756F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8B607-BFD2-403C-9E9C-39DB90E4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5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55A3-4243-4717-B950-D649C459F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511DB-0AF4-4B68-A9E5-6C0E42799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CD0E5-D755-43B8-8D25-94931C2C6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5EB08-8B78-47A6-8ADE-3A2742B8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8C87B-1F3A-4E76-9D4E-D57D286A2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57E70-B0FD-4C4A-9721-6ECF6384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1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247A-AB4C-412F-8314-501F24886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7B60B-83F3-43EB-831C-C8A14750B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F2C74-3F60-4084-9A01-DA753DB88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E20C5-272D-4C35-8FA9-A5767653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3CEE3-57D8-4692-9615-2638C0D0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C8E6C-D357-4C86-97E3-20FD75006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9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DB5F2-94A2-4AFC-ACA1-300A8CF7E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231DA-2D1F-4F45-B510-AB16628D3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7F048-D86E-4E3A-8E23-A67761803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E27DD-30D5-4F51-B2F6-FDFC01E3343E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5BA98-72C3-4BD7-8639-F6C38D59F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87449-33F9-4EAC-AAFC-6602454D5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C0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Picture 5" descr="A painting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AD5317E4-F861-4403-B5B3-6AA52C048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19760"/>
            <a:ext cx="5943600" cy="5618480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35533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C0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A0DCE-8098-4A5B-8D6E-7AD9ED240662}"/>
              </a:ext>
            </a:extLst>
          </p:cNvPr>
          <p:cNvSpPr txBox="1"/>
          <p:nvPr/>
        </p:nvSpPr>
        <p:spPr>
          <a:xfrm>
            <a:off x="741384" y="762949"/>
            <a:ext cx="3874424" cy="5332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We hear of both dominion and liberation in these readings.  How do these images change your vision of Christ the King?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What does it mean to you to be part of Christ’s kingdom? </a:t>
            </a:r>
          </a:p>
        </p:txBody>
      </p:sp>
      <p:pic>
        <p:nvPicPr>
          <p:cNvPr id="6" name="Picture 5" descr="A painting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AD5317E4-F861-4403-B5B3-6AA52C048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191" y="648335"/>
            <a:ext cx="5943600" cy="5618480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82249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C0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Picture 5" descr="A field of wheat&#10;&#10;Description automatically generated with low confidence">
            <a:extLst>
              <a:ext uri="{FF2B5EF4-FFF2-40B4-BE49-F238E27FC236}">
                <a16:creationId xmlns:a16="http://schemas.microsoft.com/office/drawing/2014/main" id="{FD74ACD3-1341-4033-AAE3-DA3985310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07" y="1131405"/>
            <a:ext cx="10549186" cy="424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22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C00000"/>
          </a:solidFill>
          <a:ln w="57150">
            <a:solidFill>
              <a:srgbClr val="0066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A0DCE-8098-4A5B-8D6E-7AD9ED240662}"/>
              </a:ext>
            </a:extLst>
          </p:cNvPr>
          <p:cNvSpPr txBox="1"/>
          <p:nvPr/>
        </p:nvSpPr>
        <p:spPr>
          <a:xfrm>
            <a:off x="495542" y="4753175"/>
            <a:ext cx="11200913" cy="185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Pilate ordered an inscription on the cross “Jesus the </a:t>
            </a:r>
            <a:r>
              <a:rPr lang="en-US" sz="2400" dirty="0" err="1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Nazarean</a:t>
            </a:r>
            <a:r>
              <a:rPr lang="en-US" sz="2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the King of the Jews.” What might you have thought if you had seen this inscription—what sort of king could this be?</a:t>
            </a:r>
            <a:endParaRPr lang="en-US" sz="24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Jesus your king, or have you chosen others?</a:t>
            </a:r>
            <a:endParaRPr lang="en-US" sz="24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field of wheat&#10;&#10;Description automatically generated with low confidence">
            <a:extLst>
              <a:ext uri="{FF2B5EF4-FFF2-40B4-BE49-F238E27FC236}">
                <a16:creationId xmlns:a16="http://schemas.microsoft.com/office/drawing/2014/main" id="{FD74ACD3-1341-4033-AAE3-DA3985310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021" y="521805"/>
            <a:ext cx="9209954" cy="370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093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C0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B1DC2E23-DB16-49B2-AED4-82C5993BF3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304" y="490948"/>
            <a:ext cx="4227443" cy="593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5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C0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A0DCE-8098-4A5B-8D6E-7AD9ED240662}"/>
              </a:ext>
            </a:extLst>
          </p:cNvPr>
          <p:cNvSpPr txBox="1"/>
          <p:nvPr/>
        </p:nvSpPr>
        <p:spPr>
          <a:xfrm>
            <a:off x="1072688" y="961731"/>
            <a:ext cx="3874424" cy="4506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do you imagine your Loved Ones experiencing the Kingship of Christ?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do you receive support from your beloved ones in eternal life?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649EC9CD-26DF-4E81-9C4E-D2BD81479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521" y="378675"/>
            <a:ext cx="4346713" cy="610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5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00FFFF"/>
          </a:solidFill>
          <a:ln w="5715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A0DCE-8098-4A5B-8D6E-7AD9ED240662}"/>
              </a:ext>
            </a:extLst>
          </p:cNvPr>
          <p:cNvSpPr txBox="1"/>
          <p:nvPr/>
        </p:nvSpPr>
        <p:spPr>
          <a:xfrm>
            <a:off x="697576" y="658401"/>
            <a:ext cx="10796848" cy="5541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atin typeface="Arial Rounded MT Bold" panose="020F0704030504030204" pitchFamily="34" charset="0"/>
                <a:cs typeface="Calibri" panose="020F0502020204030204" pitchFamily="34" charset="0"/>
              </a:rPr>
              <a:t>What does it mean to you to “be restored”?  What challenges you?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atin typeface="Arial Rounded MT Bold" panose="020F07040305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atin typeface="Arial Rounded MT Bold" panose="020F0704030504030204" pitchFamily="34" charset="0"/>
                <a:cs typeface="Calibri" panose="020F0502020204030204" pitchFamily="34" charset="0"/>
              </a:rPr>
              <a:t> What are the sources of joy, wisdom, and discernment for you in these critical times?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atin typeface="Arial Rounded MT Bold" panose="020F0704030504030204" pitchFamily="34" charset="0"/>
                <a:cs typeface="Calibri" panose="020F0502020204030204" pitchFamily="34" charset="0"/>
              </a:rPr>
              <a:t>When have you seen transformation happen as an outgrowth of genuine Christian living? </a:t>
            </a:r>
          </a:p>
        </p:txBody>
      </p:sp>
    </p:spTree>
    <p:extLst>
      <p:ext uri="{BB962C8B-B14F-4D97-AF65-F5344CB8AC3E}">
        <p14:creationId xmlns:p14="http://schemas.microsoft.com/office/powerpoint/2010/main" val="3288503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162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Thompson</dc:creator>
  <cp:lastModifiedBy>Betty Thompson</cp:lastModifiedBy>
  <cp:revision>21</cp:revision>
  <dcterms:created xsi:type="dcterms:W3CDTF">2021-10-17T02:30:14Z</dcterms:created>
  <dcterms:modified xsi:type="dcterms:W3CDTF">2021-11-20T21:49:59Z</dcterms:modified>
</cp:coreProperties>
</file>