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DFF"/>
    <a:srgbClr val="C9FCFF"/>
    <a:srgbClr val="E5FEFF"/>
    <a:srgbClr val="9BFDFF"/>
    <a:srgbClr val="9BFFD2"/>
    <a:srgbClr val="000066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0312D-6D2E-44B2-8382-9212214682AF}" v="1" dt="2020-10-31T21:13:31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3EB4-F0FC-4A2A-BEBA-EB6762A11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1AC3B-B2D2-4C8C-92EF-37FCA3D05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87D41-1438-4EA4-91BE-B5DA9ABD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3018D-263B-4259-9141-DEC3ABB8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CC123-3AFB-400E-B45C-177EBBFE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BEF7B-8A4F-4592-9EE7-6379A271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2958D-7CC8-496E-9E58-A210434DB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03BA-8D88-42DD-BC6C-39ECFBCA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9962-9BF9-4C65-8E08-9783E5CD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A97DE-6B17-4C29-A09D-EDD98883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9D9F02-AE04-4079-B483-23634E865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A78E2-341E-46C2-A67A-2CA8200E8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191E-8054-42C7-92F7-73F64476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DB456-82AD-4C4F-AB47-E018D9D6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7C33F-B13E-45C3-A9E1-523BF6F8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EA9D-8668-4A5D-9C37-0122352E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28BC-96A7-4E73-A8AB-438744A7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6111-EEF2-46A6-AFEF-89DE4ED8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3A6A-C750-4731-8F45-33C30BB9A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540F4-751E-4CF1-9079-61437C7D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4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8907-294D-43EC-8289-2D5EB46D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8EDAC-5B3F-448E-A0F4-E5467D744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6C60-370C-4FAA-8C6F-F6055524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E482-2DE3-4B59-915C-B48CB73D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0297D-84FB-4E70-992A-27BA5B3A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0711-233A-46CC-9948-E2ADF708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D6986-2030-423E-912F-7E9CD8167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03652-47CE-474F-9225-7732E8456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DD661-B2B7-443F-811C-63B4001E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B78E0-152D-404B-B491-E0F740B1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3ADD-A63A-4A97-B3B5-102D720E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797F-53D7-4194-8109-346F6333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2318E-DA07-4BD2-B6D0-FB18A0C95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10840-FBBA-41DF-8CFA-B723CCB87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B18F9-FA29-4D1B-8264-667D2A7A8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FFE8C-3A29-4378-A63A-1B6809360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C92D5-DCDC-452E-A7D2-D385F3157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840ED-0989-4407-8201-6171E68CA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F31A0-EFD4-466E-AEE6-0F725A07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1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A76B-6362-4838-8A83-8C94E33D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D09A2-0872-4394-BD5C-B678A9A9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88FEE-8554-4D2A-921B-8B35E737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CACC6-745F-4855-ACEB-3F894B12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7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22CCC-9C29-4CD0-8E5E-6B2BDC61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C99AA-C843-4BE9-A5B7-FC4A686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79844-1942-47C6-A540-3F090D10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CCF3-6D42-49F0-A5EE-BFCB61F7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6FA8-8576-478B-B1C0-AE470DD6B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73555-0928-4254-BE70-A2BCA2A5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6F36F-28F5-4B3D-A6D0-2FFFA452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468BF-F536-4190-B04D-B7C48305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3B455-1C49-48B7-8834-27948B17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D276-22C9-4EF8-9289-1FC5E8916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24846-D61E-476F-BCD5-23A06C3EE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EEB62-DEDD-44A1-80DB-C7AB21A2A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FC714-E479-4D1E-B3B2-D3C0FB86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1B3A1-B15A-47AA-A569-221604EA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6232A-CBE9-4A1D-90B2-92ACD0F2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703C4-4152-463E-9A62-8AF899ECD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03BD4-C4C0-4045-A5D4-BB27352B4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3638-59DB-4690-9DE7-BB885A343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DFDE-B07B-4C40-B3A3-0A45C6121C1B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D342-FC2B-4C15-A710-270F4731D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7C937-BBA3-4B9E-B9F3-BC6D6AFA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C23E-4BE5-431A-B404-D87428EA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food, sitting, group&#10;&#10;Description automatically generated">
            <a:extLst>
              <a:ext uri="{FF2B5EF4-FFF2-40B4-BE49-F238E27FC236}">
                <a16:creationId xmlns:a16="http://schemas.microsoft.com/office/drawing/2014/main" id="{829A4A92-D5AA-4B32-957F-D032C4147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84" y="140678"/>
            <a:ext cx="10218985" cy="6499274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74881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1ED1E5-482C-4A0F-BF3A-C7129654097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5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0C7B9-5F17-4C98-BD8F-98C45D178C60}"/>
              </a:ext>
            </a:extLst>
          </p:cNvPr>
          <p:cNvSpPr txBox="1"/>
          <p:nvPr/>
        </p:nvSpPr>
        <p:spPr>
          <a:xfrm>
            <a:off x="1744394" y="1153551"/>
            <a:ext cx="88204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How do you experience the communion of saints?</a:t>
            </a:r>
          </a:p>
          <a:p>
            <a:pPr algn="ctr"/>
            <a:endParaRPr lang="en-US" sz="4000" b="1" dirty="0">
              <a:solidFill>
                <a:srgbClr val="000066"/>
              </a:solidFill>
              <a:latin typeface="Maiandra GD" panose="020E050203030802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4000" b="1" dirty="0">
                <a:solidFill>
                  <a:srgbClr val="000066"/>
                </a:solidFill>
                <a:effectLst/>
                <a:latin typeface="Maiandra GD" panose="020E0502030308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this great multitude of saints, </a:t>
            </a:r>
          </a:p>
          <a:p>
            <a:pPr algn="ctr"/>
            <a:r>
              <a:rPr lang="en-US" sz="4000" b="1" dirty="0">
                <a:solidFill>
                  <a:srgbClr val="000066"/>
                </a:solidFill>
                <a:effectLst/>
                <a:latin typeface="Maiandra GD" panose="020E0502030308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who are you called to be?  </a:t>
            </a:r>
          </a:p>
          <a:p>
            <a:pPr algn="ctr"/>
            <a:r>
              <a:rPr lang="en-US" sz="4000" b="1" dirty="0">
                <a:solidFill>
                  <a:srgbClr val="000066"/>
                </a:solidFill>
                <a:effectLst/>
                <a:latin typeface="Maiandra GD" panose="020E050203030802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What is your vocation?  </a:t>
            </a:r>
            <a:endParaRPr lang="en-US" sz="4000" b="1" dirty="0">
              <a:solidFill>
                <a:srgbClr val="000066"/>
              </a:solidFill>
              <a:effectLst/>
              <a:latin typeface="Maiandra GD" panose="020E0502030308020204" pitchFamily="34" charset="0"/>
              <a:ea typeface="Verdana" panose="020B0604030504040204" pitchFamily="34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368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1ED1E5-482C-4A0F-BF3A-C7129654097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5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0C7B9-5F17-4C98-BD8F-98C45D178C60}"/>
              </a:ext>
            </a:extLst>
          </p:cNvPr>
          <p:cNvSpPr txBox="1"/>
          <p:nvPr/>
        </p:nvSpPr>
        <p:spPr>
          <a:xfrm>
            <a:off x="0" y="340599"/>
            <a:ext cx="117324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Which of these beatitudes evokes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a strong feeling in you?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Spend some time with that feeling.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The beatitudes ask us to live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a countercultural life.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How do you experience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insults or rejection in doing this?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How do you experience blessing in this?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65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1ED1E5-482C-4A0F-BF3A-C7129654097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5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0C7B9-5F17-4C98-BD8F-98C45D178C60}"/>
              </a:ext>
            </a:extLst>
          </p:cNvPr>
          <p:cNvSpPr txBox="1"/>
          <p:nvPr/>
        </p:nvSpPr>
        <p:spPr>
          <a:xfrm>
            <a:off x="1083212" y="1153551"/>
            <a:ext cx="9777046" cy="357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How do you lean on grace?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In the weeks and months after the election, what beatitudes or personal saints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800600" algn="l"/>
              </a:tabLst>
            </a:pPr>
            <a:r>
              <a:rPr lang="en-US" sz="4000" b="1" dirty="0">
                <a:solidFill>
                  <a:srgbClr val="000066"/>
                </a:solidFill>
                <a:latin typeface="Maiandra GD" panose="020E0502030308020204" pitchFamily="34" charset="0"/>
                <a:ea typeface="Verdana" panose="020B0604030504040204" pitchFamily="34" charset="0"/>
              </a:rPr>
              <a:t>will help shape who you want to be?  </a:t>
            </a:r>
          </a:p>
        </p:txBody>
      </p:sp>
    </p:spTree>
    <p:extLst>
      <p:ext uri="{BB962C8B-B14F-4D97-AF65-F5344CB8AC3E}">
        <p14:creationId xmlns:p14="http://schemas.microsoft.com/office/powerpoint/2010/main" val="219806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5</cp:revision>
  <dcterms:created xsi:type="dcterms:W3CDTF">2020-10-31T21:12:29Z</dcterms:created>
  <dcterms:modified xsi:type="dcterms:W3CDTF">2020-11-01T16:02:27Z</dcterms:modified>
</cp:coreProperties>
</file>