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FEE8"/>
    <a:srgbClr val="8DFDFA"/>
    <a:srgbClr val="000066"/>
    <a:srgbClr val="00504E"/>
    <a:srgbClr val="007976"/>
    <a:srgbClr val="009999"/>
    <a:srgbClr val="FFFF66"/>
    <a:srgbClr val="FFCC66"/>
    <a:srgbClr val="009A54"/>
    <a:srgbClr val="0298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4CFF-7C84-4EAE-AF7F-DFF4EBDC17E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B07A-2147-4E9D-B90B-98FC56CA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49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4CFF-7C84-4EAE-AF7F-DFF4EBDC17E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B07A-2147-4E9D-B90B-98FC56CA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1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4CFF-7C84-4EAE-AF7F-DFF4EBDC17E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B07A-2147-4E9D-B90B-98FC56CA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8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4CFF-7C84-4EAE-AF7F-DFF4EBDC17E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B07A-2147-4E9D-B90B-98FC56CA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0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4CFF-7C84-4EAE-AF7F-DFF4EBDC17E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B07A-2147-4E9D-B90B-98FC56CA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4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4CFF-7C84-4EAE-AF7F-DFF4EBDC17E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B07A-2147-4E9D-B90B-98FC56CA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0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4CFF-7C84-4EAE-AF7F-DFF4EBDC17E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B07A-2147-4E9D-B90B-98FC56CA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2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4CFF-7C84-4EAE-AF7F-DFF4EBDC17E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B07A-2147-4E9D-B90B-98FC56CA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62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4CFF-7C84-4EAE-AF7F-DFF4EBDC17E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B07A-2147-4E9D-B90B-98FC56CA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5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4CFF-7C84-4EAE-AF7F-DFF4EBDC17E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B07A-2147-4E9D-B90B-98FC56CA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8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4CFF-7C84-4EAE-AF7F-DFF4EBDC17E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B07A-2147-4E9D-B90B-98FC56CA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3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04CFF-7C84-4EAE-AF7F-DFF4EBDC17E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3B07A-2147-4E9D-B90B-98FC56CA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9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8FE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626" y="311223"/>
            <a:ext cx="8915400" cy="623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How do you feel about the warning </a:t>
            </a:r>
          </a:p>
          <a:p>
            <a:pPr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that the day of the Lord may come unexpectedly?</a:t>
            </a:r>
          </a:p>
          <a:p>
            <a:pPr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 </a:t>
            </a:r>
          </a:p>
          <a:p>
            <a:pPr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How have you stayed awake </a:t>
            </a:r>
          </a:p>
          <a:p>
            <a:pPr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while awaiting the day of the Lord?  </a:t>
            </a:r>
          </a:p>
          <a:p>
            <a:pPr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What challenges or graces </a:t>
            </a:r>
          </a:p>
          <a:p>
            <a:pPr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does this present to you?  </a:t>
            </a:r>
          </a:p>
          <a:p>
            <a:pPr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How have you succeeded?</a:t>
            </a:r>
          </a:p>
        </p:txBody>
      </p:sp>
    </p:spTree>
    <p:extLst>
      <p:ext uri="{BB962C8B-B14F-4D97-AF65-F5344CB8AC3E}">
        <p14:creationId xmlns:p14="http://schemas.microsoft.com/office/powerpoint/2010/main" val="3669078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8FE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626" y="311223"/>
            <a:ext cx="8915400" cy="623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With which servant do you identify?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In what ways do you connect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with the servant?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What talents has God entrusted to you?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How has fear affected your decisions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about what to do with your talents?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How has taking some bold action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worked out for you?</a:t>
            </a:r>
          </a:p>
        </p:txBody>
      </p:sp>
    </p:spTree>
    <p:extLst>
      <p:ext uri="{BB962C8B-B14F-4D97-AF65-F5344CB8AC3E}">
        <p14:creationId xmlns:p14="http://schemas.microsoft.com/office/powerpoint/2010/main" val="76953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8FE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626" y="311223"/>
            <a:ext cx="8915400" cy="660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What specifically in your life </a:t>
            </a:r>
            <a:endParaRPr lang="en-US" sz="400" b="1" spc="60" dirty="0">
              <a:solidFill>
                <a:srgbClr val="000066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has God entrusted to your care, 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possibly without instructions?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 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Caring for God’s work of creation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has been entrusted to all of us.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How are you bold and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how are you cautious in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working to “build our common home”?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Do you see the multiplying effect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spc="60" dirty="0">
                <a:solidFill>
                  <a:srgbClr val="000066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of your effort?</a:t>
            </a:r>
          </a:p>
          <a:p>
            <a:pPr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3000" b="1" spc="60" dirty="0">
              <a:solidFill>
                <a:srgbClr val="000066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316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156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Malgun Gothic</vt:lpstr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19</cp:revision>
  <dcterms:created xsi:type="dcterms:W3CDTF">2020-09-05T15:49:47Z</dcterms:created>
  <dcterms:modified xsi:type="dcterms:W3CDTF">2020-11-15T17:01:51Z</dcterms:modified>
</cp:coreProperties>
</file>