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2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8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007F-140C-2BD8-28AF-EBE4634D0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F76AD-FCC6-3FD5-4F56-5A3899A93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AA40-A0AC-641F-3B13-74CE1696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5F71-7636-D3DE-B69B-5C5369B6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864F-5433-E24E-E532-B770343F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A2A7-2EC2-7666-C573-B499AF30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9622-B400-8A82-B86B-E0A9A8FA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2FBD-DB94-0574-7C69-ED81E5D7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0151-4FDA-CDE9-9E51-96803A1A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710E-62A3-50E6-8DE6-C92FB92C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6D28F-4BEE-9D3D-6FE9-B3CF0E750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811D8-7CDE-BA2E-1546-787AE722E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179D-63C5-437E-9DA8-70805BB2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819F3-4283-EB40-3ABE-D1B86865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829A8-6F04-242F-7E66-0F1588A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3DD3-1552-2401-8A51-0498D6CE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1374-A756-6D86-BAB8-AC63FBD5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F701-1F37-C9DB-A97B-D9C2FE89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2F4F-4383-CEEB-0F58-4F8D14BA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1269-8532-9735-95F6-784C822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1D60-E66C-2AAE-4C44-07EA179C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8EF3-AEB2-B88B-0408-CFE74E138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2EEC-FB4D-BF1E-FBA2-F5B020B3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425B-FEB0-B77F-49C4-E46E5579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2D83-B247-C05D-F62B-80AF1D49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708A-C534-1539-05A3-C9D269D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E081-DBBE-C1A6-1240-02E94A4D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84358-33DC-566C-2887-E9EE3075B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5AF6-4FB9-B0B7-C13B-A42233D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510A-B075-5575-B5D0-4093FE17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7798-29B2-2BEB-060D-AE42DE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511C-EF79-83BA-2987-41CEF1B1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E1415-066A-2218-4205-B269308C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6930F-24C7-AB28-404F-7C9D10DB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AA106-3FA7-06D8-E3C0-A1CD13B1A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F10C7-FD25-61BB-49B6-CC21FA8B0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CE4F6-0EC0-E4E2-1F57-64E6FF91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CC3C-6CED-96C7-E843-FA76C15D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D22DC-B185-1B0C-37E4-AF4F9FCF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C843-683C-0CF5-525E-4B6BC4A6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7A2D3-39CB-98FB-A44A-390B8C46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4D1A2-EEB1-3FF6-AA83-55168559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B61C8-D058-483C-B2A6-3DD4EE43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9E0AD-52D3-0757-A760-564D1E6A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F65EB-9FFE-AA28-4062-5CCBA248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1D98F-1EAE-68C4-DB3E-121BB6F6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46C-FEE8-D18A-D0AE-76490265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3215-ECF8-7613-DE8C-395C1751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DC71B-290A-AF0C-9C41-1A9C813A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8B60A-4728-2AC3-AB99-B408E461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F33E8-26A0-D4CD-1D92-592FEDF2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D5009-1B0B-B4CD-8A74-F9EAE755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B0DB-C66A-9EB7-4F94-E11318C5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2816-4F18-90AC-6333-CDC67FB4F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FC61-16F7-B44C-3340-F80CA037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B3BF2-DB79-CFC0-920F-2E9DC766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E0A4-CE10-CE8C-5C7C-2DFB5F34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54C35-FD99-CF6C-FE28-EAE71C42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415B8-2B7B-E94B-BE23-118061F9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989AB-46B4-9571-E598-89DC1A2B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90A1-DC0D-BF3B-EEA3-F4C015ABD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EC14-3528-458D-BCB7-565E9B98A982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B3C4-1956-B757-CFB0-352F2905F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AF47-2A1F-AAD6-DFE6-54D73428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2.jpg" descr="A tree in a field&#10;&#10;Description automatically generated with low confidence">
            <a:extLst>
              <a:ext uri="{FF2B5EF4-FFF2-40B4-BE49-F238E27FC236}">
                <a16:creationId xmlns:a16="http://schemas.microsoft.com/office/drawing/2014/main" id="{F0B8159C-D47C-D34C-A3CB-FCFA22AB1C7F}"/>
              </a:ext>
            </a:extLst>
          </p:cNvPr>
          <p:cNvPicPr/>
          <p:nvPr/>
        </p:nvPicPr>
        <p:blipFill rotWithShape="1">
          <a:blip r:embed="rId2"/>
          <a:srcRect b="9281"/>
          <a:stretch/>
        </p:blipFill>
        <p:spPr>
          <a:xfrm>
            <a:off x="1546122" y="294968"/>
            <a:ext cx="9099756" cy="62680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334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531350" y="1200150"/>
            <a:ext cx="48669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in this story can guide you toward action about injustices in the Church now?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Recall a time when you were an outsider in a group.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did people do either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keep you outside, or to make you at home?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would you feel if a leader fully entrusted an important problem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group as a whole?  </a:t>
            </a:r>
          </a:p>
        </p:txBody>
      </p:sp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5851B39A-39A4-33CF-5E61-C0F2A82B8B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17453" y="5952814"/>
            <a:ext cx="614219" cy="460664"/>
          </a:xfrm>
          <a:prstGeom prst="rect">
            <a:avLst/>
          </a:prstGeom>
        </p:spPr>
      </p:pic>
      <p:pic>
        <p:nvPicPr>
          <p:cNvPr id="3" name="image1.jpg" descr="A picture containing text&#10;&#10;Description automatically generated">
            <a:extLst>
              <a:ext uri="{FF2B5EF4-FFF2-40B4-BE49-F238E27FC236}">
                <a16:creationId xmlns:a16="http://schemas.microsoft.com/office/drawing/2014/main" id="{9C1F5AB3-C74D-4FDB-D936-ED7A3D6CDC8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23359" y="1200150"/>
            <a:ext cx="5943600" cy="44577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23E01-501C-6E40-5218-FF50D75B4518}"/>
              </a:ext>
            </a:extLst>
          </p:cNvPr>
          <p:cNvSpPr txBox="1"/>
          <p:nvPr/>
        </p:nvSpPr>
        <p:spPr>
          <a:xfrm>
            <a:off x="7579665" y="5747434"/>
            <a:ext cx="243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Muslim and Jewish boys</a:t>
            </a:r>
          </a:p>
        </p:txBody>
      </p:sp>
    </p:spTree>
    <p:extLst>
      <p:ext uri="{BB962C8B-B14F-4D97-AF65-F5344CB8AC3E}">
        <p14:creationId xmlns:p14="http://schemas.microsoft.com/office/powerpoint/2010/main" val="35808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950619" y="428609"/>
            <a:ext cx="102907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 creative ways can be used to bring the marginalized into the mainstream of Church life? How can you as an individual do the same?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have you been part of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community whose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demographics changed in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important ways?  How did this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change you and your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relationship to the community?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Pope Francis refers to undefined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but real “ministries” beyond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traditional list. How would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name your personal ministry?   </a:t>
            </a:r>
          </a:p>
        </p:txBody>
      </p:sp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E328E551-191B-2FE6-A2F8-45B42DC1B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95527" y="5623636"/>
            <a:ext cx="660400" cy="495300"/>
          </a:xfrm>
          <a:prstGeom prst="rect">
            <a:avLst/>
          </a:prstGeom>
        </p:spPr>
      </p:pic>
      <p:pic>
        <p:nvPicPr>
          <p:cNvPr id="7" name="Picture 6" descr="A person with his hand on his face&#10;&#10;Description automatically generated with low confidence">
            <a:extLst>
              <a:ext uri="{FF2B5EF4-FFF2-40B4-BE49-F238E27FC236}">
                <a16:creationId xmlns:a16="http://schemas.microsoft.com/office/drawing/2014/main" id="{1FF4B95C-EBE4-4B20-1F09-DEB186F1F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3542"/>
          <a:stretch/>
        </p:blipFill>
        <p:spPr>
          <a:xfrm>
            <a:off x="6390584" y="1396863"/>
            <a:ext cx="4294601" cy="5223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B8A9C2-FA57-2901-B975-028FF56FDFBE}"/>
              </a:ext>
            </a:extLst>
          </p:cNvPr>
          <p:cNvSpPr txBox="1"/>
          <p:nvPr/>
        </p:nvSpPr>
        <p:spPr>
          <a:xfrm>
            <a:off x="2442161" y="5441029"/>
            <a:ext cx="309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Dorothy Day, founder of </a:t>
            </a:r>
          </a:p>
          <a:p>
            <a:r>
              <a:rPr lang="en-US" i="1" dirty="0">
                <a:solidFill>
                  <a:schemeClr val="bg1"/>
                </a:solidFill>
              </a:rPr>
              <a:t>the Catholic Worker Movement</a:t>
            </a:r>
          </a:p>
        </p:txBody>
      </p:sp>
    </p:spTree>
    <p:extLst>
      <p:ext uri="{BB962C8B-B14F-4D97-AF65-F5344CB8AC3E}">
        <p14:creationId xmlns:p14="http://schemas.microsoft.com/office/powerpoint/2010/main" val="36517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334818" y="390180"/>
            <a:ext cx="115223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has someone inspired you to follow Jesus’ radical way of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selfless service to others?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your daily life, in what ways are you choosing Jesus as your “way?”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other “ways” are you tempted to choose?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spc="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can you do greater works than Jesus?</a:t>
            </a:r>
          </a:p>
        </p:txBody>
      </p:sp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E328E551-191B-2FE6-A2F8-45B42DC1B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61254" y="6126697"/>
            <a:ext cx="660400" cy="495300"/>
          </a:xfrm>
          <a:prstGeom prst="rect">
            <a:avLst/>
          </a:prstGeom>
        </p:spPr>
      </p:pic>
      <p:pic>
        <p:nvPicPr>
          <p:cNvPr id="6" name="Picture 5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3DC21201-1B01-6BFF-5F1E-9902A5444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3040367"/>
            <a:ext cx="8589818" cy="29935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CD93E-28D4-8232-391A-591234F96BDC}"/>
              </a:ext>
            </a:extLst>
          </p:cNvPr>
          <p:cNvSpPr txBox="1"/>
          <p:nvPr/>
        </p:nvSpPr>
        <p:spPr>
          <a:xfrm>
            <a:off x="1801091" y="6437331"/>
            <a:ext cx="858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Arial" panose="020B0604020202020204" pitchFamily="34" charset="0"/>
              </a:rPr>
              <a:t>Dr. Anthony Fauci - Global Program providing treatment  for millions of people with AIDS</a:t>
            </a:r>
            <a:r>
              <a:rPr lang="en-U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230</Words>
  <Application>Microsoft Office PowerPoint</Application>
  <PresentationFormat>Widescreen</PresentationFormat>
  <Paragraphs>32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Thompson</dc:creator>
  <cp:lastModifiedBy>Betty Thompson</cp:lastModifiedBy>
  <cp:revision>14</cp:revision>
  <dcterms:created xsi:type="dcterms:W3CDTF">2023-03-24T00:13:04Z</dcterms:created>
  <dcterms:modified xsi:type="dcterms:W3CDTF">2023-05-07T16:05:44Z</dcterms:modified>
</cp:coreProperties>
</file>