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368" autoAdjust="0"/>
    <p:restoredTop sz="94660"/>
  </p:normalViewPr>
  <p:slideViewPr>
    <p:cSldViewPr snapToGrid="0">
      <p:cViewPr varScale="1">
        <p:scale>
          <a:sx n="80" d="100"/>
          <a:sy n="80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6C2F5-64A4-03C7-4D67-A79F4C017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8BF8CB-CAD6-2938-F020-063A98308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52D8E-631C-9E28-73C6-14977A939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2A34-B55D-4697-B324-FCC642934B9F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49806-C5EC-211F-F47E-9066004E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6F77C-CB7D-1AF2-F8ED-3794AD08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2858-A096-4402-BC8E-48F498FE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9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9E238-9D89-657C-7A16-A53F12FD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7B5D2-3802-35A8-96ED-E7EC9B85B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A4692-4FA6-D912-07FD-485AB935F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2A34-B55D-4697-B324-FCC642934B9F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7E8BC-8A98-BCD7-FD14-270BE850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57A53-6A60-EB55-D0BD-47A72F932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2858-A096-4402-BC8E-48F498FE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6B8B6F-D915-2B3D-82CF-7400CF17C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E8F76-BCD9-3386-BA6F-CED2439EA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8FF8E-5311-178E-15E3-42F9F5EF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2A34-B55D-4697-B324-FCC642934B9F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DCCB3-8C61-5E8E-885E-91D619B50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3621A-5CBF-EB65-4688-80836EFD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2858-A096-4402-BC8E-48F498FE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3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ABED-3318-56C7-3F83-3032DF437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4C7D0-F5DA-AA4F-5B41-225D63B95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C6553-0473-B712-89B5-8FC4C1F57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2A34-B55D-4697-B324-FCC642934B9F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3D2FF-614C-582F-6313-A63ADD43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5C0BD-5DD8-4A77-1C5C-F345EB959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2858-A096-4402-BC8E-48F498FE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96BDD-6ABE-61CA-8003-D32AC08B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0493-A4F6-9F53-72AE-D0A19A382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794E4-B24C-4FC6-9796-3E1597C1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2A34-B55D-4697-B324-FCC642934B9F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DE6-8C2C-8605-CDB8-26040F38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21D22-AB2C-D3C2-ED5B-041D3FCA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2858-A096-4402-BC8E-48F498FE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6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91980-E905-E4E1-2F78-6F13BBFB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13D1A-C752-BDDE-5175-476A5A4A4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0E639-8E8F-9FF0-94D1-A8921D5CF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3B650-8AC4-2029-6E17-D9BEDCC0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2A34-B55D-4697-B324-FCC642934B9F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AD7DF-7EDF-29C4-BEB2-FAF470D4A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B3DF2-80B4-81FE-FBBE-DCD9B38E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2858-A096-4402-BC8E-48F498FE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C84F-F6E3-0E45-74C8-00FC00E9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C7F6D-0003-469B-6030-35F1D466E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06742-0AD4-5856-63EA-D36DE9F02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8E9A65-5729-BCFB-608D-2E23811D8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DA037-BCDE-AC73-B65F-602ABB029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9342F8-A823-ACF7-907B-7A974816D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2A34-B55D-4697-B324-FCC642934B9F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BC4251-C3D3-1E7F-3ADA-B9A3AFB7A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A1ED1C-62BA-8972-C366-C42AF8F7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2858-A096-4402-BC8E-48F498FE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1D78A-325D-EBE0-D978-77265B26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1E59C-E713-26F9-02AA-A17650CED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2A34-B55D-4697-B324-FCC642934B9F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C945DD-32BB-4493-9188-4096F6B6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CEFD9-A92D-38EE-AE30-994E99EF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2858-A096-4402-BC8E-48F498FE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AC954-B3A4-5ED3-F1AF-C05A5780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2A34-B55D-4697-B324-FCC642934B9F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48E582-27CB-967A-4965-9A162E76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5A309-2DC5-3B37-EE3C-D61E4700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2858-A096-4402-BC8E-48F498FE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BFF3-BC36-A9D8-F35B-B8AA54DE2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1349D-1BE8-5F86-8A34-31893F06B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58253-1B8D-3CF9-083B-AADB651A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6CB3D-5693-B566-7075-A07F7999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2A34-B55D-4697-B324-FCC642934B9F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AA820-A8AF-D57D-E532-CFCF909F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7C293-7DC8-F813-1442-6D00A876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2858-A096-4402-BC8E-48F498FE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6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E4855-555A-2ACA-458A-7C2C4B25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1F1D8-A5D1-F3B3-51B3-53E075D0F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94E5D-0CD5-C31B-6C44-391568E58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C29CC-B881-824F-0C54-2A41C394F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2A34-B55D-4697-B324-FCC642934B9F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B9ECA-9C38-898A-F260-85BBFBDA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3F5A1-A892-160E-CA33-1ECC59D9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92858-A096-4402-BC8E-48F498FE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6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D0E2A6-48E1-C522-7A18-4BF7CBDC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E15D0-BD14-B09A-0B69-A9C02AAF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68244-64E9-C580-86C7-E26C07742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2A34-B55D-4697-B324-FCC642934B9F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F9756-EAB6-D182-9F92-E73968FDD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AB832-24F7-B2E3-EEAF-E3E350E1A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92858-A096-4402-BC8E-48F498FED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7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6266D87-A812-B2EE-308E-2C12A518B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1" t="31436" r="19277" b="41866"/>
          <a:stretch/>
        </p:blipFill>
        <p:spPr>
          <a:xfrm>
            <a:off x="0" y="2301"/>
            <a:ext cx="12192000" cy="685569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6A4AB6-0140-6149-ECC9-AD6072226611}"/>
              </a:ext>
            </a:extLst>
          </p:cNvPr>
          <p:cNvSpPr txBox="1"/>
          <p:nvPr/>
        </p:nvSpPr>
        <p:spPr>
          <a:xfrm>
            <a:off x="717003" y="202425"/>
            <a:ext cx="10757994" cy="6405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As you listen to these words, do you sense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the depth of Jesus’ love for you, for everyone?  How is that love evident in your actions and words -- even towards your enemies?	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What feelings arise in you as you listen to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Jesus’ prayer for you?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How do you pray for the people you love?  for everyone else?</a:t>
            </a:r>
            <a:endParaRPr lang="en-US" sz="36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4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5C29829A-07FF-4180-9772-D46B6D95C4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1" t="31436" r="19277" b="41866"/>
          <a:stretch/>
        </p:blipFill>
        <p:spPr>
          <a:xfrm>
            <a:off x="0" y="2301"/>
            <a:ext cx="12192000" cy="685569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491F68-F1AC-437D-F6CD-F5D8FE6D9C82}"/>
              </a:ext>
            </a:extLst>
          </p:cNvPr>
          <p:cNvSpPr txBox="1"/>
          <p:nvPr/>
        </p:nvSpPr>
        <p:spPr>
          <a:xfrm>
            <a:off x="147711" y="294039"/>
            <a:ext cx="11896578" cy="6269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Remember a time, during moments of sadness and confusion or times of joy and clarity,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when you experienced  a profound oneness in the goodness and companionship of God.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Reflect on a time when have you experienced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“radical freedom.”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How big is your God? 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How has your image of God evolved and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drawn you closer as a beloved son or daughter?  </a:t>
            </a:r>
            <a:endParaRPr lang="en-US" sz="32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1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3864654-CDA3-5FB6-27EA-1AE4D3C01B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1" t="31436" r="19277" b="41866"/>
          <a:stretch/>
        </p:blipFill>
        <p:spPr>
          <a:xfrm>
            <a:off x="0" y="2301"/>
            <a:ext cx="12192000" cy="685569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9A63CC-E439-A51A-005E-8FBDE0C3FEE4}"/>
              </a:ext>
            </a:extLst>
          </p:cNvPr>
          <p:cNvSpPr txBox="1"/>
          <p:nvPr/>
        </p:nvSpPr>
        <p:spPr>
          <a:xfrm>
            <a:off x="1096400" y="2199756"/>
            <a:ext cx="9999199" cy="3219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Arial Rounded MT Bold" panose="020F0704030504030204" pitchFamily="34" charset="0"/>
                <a:cs typeface="Times" panose="02020603050405020304" pitchFamily="18" charset="0"/>
              </a:rPr>
              <a:t>In what areas of your life do you need to be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Arial Rounded MT Bold" panose="020F0704030504030204" pitchFamily="34" charset="0"/>
                <a:cs typeface="Times" panose="02020603050405020304" pitchFamily="18" charset="0"/>
              </a:rPr>
              <a:t>more humble?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Arial Rounded MT Bold" panose="020F0704030504030204" pitchFamily="34" charset="0"/>
                <a:cs typeface="Times" panose="02020603050405020304" pitchFamily="18" charset="0"/>
              </a:rPr>
              <a:t>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Arial Rounded MT Bold" panose="020F0704030504030204" pitchFamily="34" charset="0"/>
                <a:cs typeface="Times" panose="02020603050405020304" pitchFamily="18" charset="0"/>
              </a:rPr>
              <a:t>What nourishes your union with God?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rgbClr val="0000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47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161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8</cp:revision>
  <dcterms:created xsi:type="dcterms:W3CDTF">2022-05-20T15:00:45Z</dcterms:created>
  <dcterms:modified xsi:type="dcterms:W3CDTF">2022-05-29T03:01:29Z</dcterms:modified>
</cp:coreProperties>
</file>