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848"/>
    <a:srgbClr val="B92F13"/>
    <a:srgbClr val="BEF0E4"/>
    <a:srgbClr val="000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9007F-140C-2BD8-28AF-EBE4634D0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2F76AD-FCC6-3FD5-4F56-5A3899A93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1AA40-A0AC-641F-3B13-74CE1696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5F71-7636-D3DE-B69B-5C5369B65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E864F-5433-E24E-E532-B770343F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6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EA2A7-2EC2-7666-C573-B499AF302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E9622-B400-8A82-B86B-E0A9A8FAE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C2FBD-DB94-0574-7C69-ED81E5D7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D0151-4FDA-CDE9-9E51-96803A1AD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1710E-62A3-50E6-8DE6-C92FB92C2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6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56D28F-4BEE-9D3D-6FE9-B3CF0E7502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4811D8-7CDE-BA2E-1546-787AE722E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5179D-63C5-437E-9DA8-70805BB20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819F3-4283-EB40-3ABE-D1B86865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829A8-6F04-242F-7E66-0F1588A9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7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D3DD3-1552-2401-8A51-0498D6CE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71374-A756-6D86-BAB8-AC63FBD59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3F701-1F37-C9DB-A97B-D9C2FE89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72F4F-4383-CEEB-0F58-4F8D14BA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61269-8532-9735-95F6-784C822D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8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D1D60-E66C-2AAE-4C44-07EA179C7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7A8EF3-AEB2-B88B-0408-CFE74E138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12EEC-FB4D-BF1E-FBA2-F5B020B3A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5425B-FEB0-B77F-49C4-E46E5579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72D83-B247-C05D-F62B-80AF1D49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2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8708A-C534-1539-05A3-C9D269D3D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0E081-DBBE-C1A6-1240-02E94A4D5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84358-33DC-566C-2887-E9EE3075B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65AF6-4FB9-B0B7-C13B-A42233D02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B510A-B075-5575-B5D0-4093FE177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87798-29B2-2BEB-060D-AE42DE0B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9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511C-EF79-83BA-2987-41CEF1B1D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E1415-066A-2218-4205-B269308C3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6930F-24C7-AB28-404F-7C9D10DB4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EAA106-3FA7-06D8-E3C0-A1CD13B1A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0F10C7-FD25-61BB-49B6-CC21FA8B0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FCE4F6-0EC0-E4E2-1F57-64E6FF916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AECC3C-6CED-96C7-E843-FA76C15D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7D22DC-B185-1B0C-37E4-AF4F9FCFC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5C843-683C-0CF5-525E-4B6BC4A6F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A7A2D3-39CB-98FB-A44A-390B8C469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4D1A2-EEB1-3FF6-AA83-551685599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AB61C8-D058-483C-B2A6-3DD4EE43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09E0AD-52D3-0757-A760-564D1E6A9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1F65EB-9FFE-AA28-4062-5CCBA248A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1D98F-1EAE-68C4-DB3E-121BB6F6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1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BD46C-FEE8-D18A-D0AE-764902655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93215-ECF8-7613-DE8C-395C17512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DC71B-290A-AF0C-9C41-1A9C813A5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8B60A-4728-2AC3-AB99-B408E461B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7F33E8-26A0-D4CD-1D92-592FEDF25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D5009-1B0B-B4CD-8A74-F9EAE755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CB0DB-C66A-9EB7-4F94-E11318C5F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62816-4F18-90AC-6333-CDC67FB4F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FFC61-16F7-B44C-3340-F80CA037A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B3BF2-DB79-CFC0-920F-2E9DC766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EC14-3528-458D-BCB7-565E9B98A982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7E0A4-CE10-CE8C-5C7C-2DFB5F347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54C35-FD99-CF6C-FE28-EAE71C426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1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415B8-2B7B-E94B-BE23-118061F97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989AB-46B4-9571-E598-89DC1A2B6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290A1-DC0D-BF3B-EEA3-F4C015ABD2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4EC14-3528-458D-BCB7-565E9B98A982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AB3C4-1956-B757-CFB0-352F2905F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0AF47-2A1F-AAD6-DFE6-54D73428B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C1983-E5D0-4464-A3D6-E9B39B53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9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2210F7-40CC-D3EE-8A95-CDAA1329415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EF0E4"/>
          </a:solidFill>
          <a:ln w="28575">
            <a:solidFill>
              <a:srgbClr val="B92F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C3278E-B198-926D-3BE1-683AF3286BCC}"/>
              </a:ext>
            </a:extLst>
          </p:cNvPr>
          <p:cNvSpPr txBox="1"/>
          <p:nvPr/>
        </p:nvSpPr>
        <p:spPr>
          <a:xfrm>
            <a:off x="790896" y="558840"/>
            <a:ext cx="5305104" cy="4304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rgbClr val="B92F13"/>
                </a:solidFill>
                <a:latin typeface="Franklin Gothic Demi" panose="020B07030201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What has helped you to understand how to be Jesus’ witness?  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rgbClr val="B92F13"/>
                </a:solidFill>
                <a:latin typeface="Franklin Gothic Demi" panose="020B07030201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rgbClr val="B92F13"/>
                </a:solidFill>
                <a:latin typeface="Franklin Gothic Demi" panose="020B07030201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What wisdom or hope have you gained by seeing with eyes of the heart?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rgbClr val="B92F13"/>
                </a:solidFill>
                <a:latin typeface="Franklin Gothic Demi" panose="020B07030201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rgbClr val="B92F13"/>
                </a:solidFill>
                <a:latin typeface="Franklin Gothic Demi" panose="020B07030201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When have you been thunderstruck by the power of the Holy Spirit?</a:t>
            </a:r>
            <a:endParaRPr lang="en-US" sz="1800" dirty="0">
              <a:solidFill>
                <a:srgbClr val="B92F13"/>
              </a:solidFill>
              <a:effectLst/>
              <a:latin typeface="Franklin Gothic Demi" panose="020B070302010202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Picture 6" descr="A picture containing painting, art, person, visual arts&#10;&#10;Description automatically generated">
            <a:extLst>
              <a:ext uri="{FF2B5EF4-FFF2-40B4-BE49-F238E27FC236}">
                <a16:creationId xmlns:a16="http://schemas.microsoft.com/office/drawing/2014/main" id="{AF60B7EF-21BE-9D39-E71D-6BB376742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944" y="280916"/>
            <a:ext cx="4582450" cy="601828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3FB7513-C419-A9B1-0552-5FE89E0B9612}"/>
              </a:ext>
            </a:extLst>
          </p:cNvPr>
          <p:cNvSpPr txBox="1"/>
          <p:nvPr/>
        </p:nvSpPr>
        <p:spPr>
          <a:xfrm>
            <a:off x="6545944" y="6299200"/>
            <a:ext cx="6103256" cy="373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B92F13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Ascension, Russian, Novgorod School</a:t>
            </a:r>
            <a:endParaRPr lang="en-US" sz="2400" dirty="0">
              <a:solidFill>
                <a:srgbClr val="B92F13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34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2210F7-40CC-D3EE-8A95-CDAA1329415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B92F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C3278E-B198-926D-3BE1-683AF3286BCC}"/>
              </a:ext>
            </a:extLst>
          </p:cNvPr>
          <p:cNvSpPr txBox="1"/>
          <p:nvPr/>
        </p:nvSpPr>
        <p:spPr>
          <a:xfrm>
            <a:off x="801333" y="1068821"/>
            <a:ext cx="4933752" cy="388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rgbClr val="B92F13"/>
                </a:solidFill>
                <a:latin typeface="Franklin Gothic Demi" panose="020B07030201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What are the pros and cons of doubt for you?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rgbClr val="B92F13"/>
                </a:solidFill>
                <a:latin typeface="Franklin Gothic Demi" panose="020B07030201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rgbClr val="B92F13"/>
                </a:solidFill>
                <a:latin typeface="Franklin Gothic Demi" panose="020B07030201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How do you stay grounded in the power of Jesus?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rgbClr val="B92F13"/>
                </a:solidFill>
                <a:latin typeface="Franklin Gothic Demi" panose="020B07030201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spc="25" dirty="0">
                <a:solidFill>
                  <a:srgbClr val="B92F13"/>
                </a:solidFill>
                <a:latin typeface="Franklin Gothic Demi" panose="020B07030201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How has your life been impacted by the promise of Jesus to be with you always?</a:t>
            </a:r>
            <a:endParaRPr lang="en-US" sz="1800" dirty="0">
              <a:solidFill>
                <a:srgbClr val="B92F13"/>
              </a:solidFill>
              <a:effectLst/>
              <a:latin typeface="Franklin Gothic Demi" panose="020B070302010202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 descr="A picture containing painting, human face, art, person&#10;&#10;Description automatically generated">
            <a:extLst>
              <a:ext uri="{FF2B5EF4-FFF2-40B4-BE49-F238E27FC236}">
                <a16:creationId xmlns:a16="http://schemas.microsoft.com/office/drawing/2014/main" id="{85C16A85-6B88-11CF-EB77-57CC9F7932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418" y="359766"/>
            <a:ext cx="4692650" cy="59800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B3D917-B5CE-9452-D8BD-56AAAAD7E010}"/>
              </a:ext>
            </a:extLst>
          </p:cNvPr>
          <p:cNvSpPr txBox="1"/>
          <p:nvPr/>
        </p:nvSpPr>
        <p:spPr>
          <a:xfrm>
            <a:off x="6215743" y="6339780"/>
            <a:ext cx="6103256" cy="373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B92F1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The Ascension, Master Thomas de </a:t>
            </a:r>
            <a:r>
              <a:rPr lang="en-US" sz="1800" dirty="0" err="1">
                <a:solidFill>
                  <a:srgbClr val="B92F1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Coloswar</a:t>
            </a:r>
            <a:r>
              <a:rPr lang="en-US" sz="1800" dirty="0">
                <a:solidFill>
                  <a:srgbClr val="B92F1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 1427</a:t>
            </a:r>
            <a:endParaRPr lang="en-US" sz="2400" dirty="0">
              <a:solidFill>
                <a:srgbClr val="B92F13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78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02210F7-40CC-D3EE-8A95-CDAA1329415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EF0E4"/>
          </a:solidFill>
          <a:ln w="28575">
            <a:solidFill>
              <a:srgbClr val="0018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C3278E-B198-926D-3BE1-683AF3286BCC}"/>
              </a:ext>
            </a:extLst>
          </p:cNvPr>
          <p:cNvSpPr txBox="1"/>
          <p:nvPr/>
        </p:nvSpPr>
        <p:spPr>
          <a:xfrm>
            <a:off x="639734" y="1068821"/>
            <a:ext cx="4933752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2400" spc="25" dirty="0">
                <a:solidFill>
                  <a:srgbClr val="002060"/>
                </a:solidFill>
                <a:latin typeface="Franklin Gothic Demi" panose="020B07030201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When have you been handed a ministry you did not feel ready for?</a:t>
            </a: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endParaRPr lang="en-US" sz="2400" spc="25" dirty="0">
              <a:solidFill>
                <a:srgbClr val="002060"/>
              </a:solidFill>
              <a:latin typeface="Franklin Gothic Demi" panose="020B070302010202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2400" spc="25" dirty="0">
                <a:solidFill>
                  <a:srgbClr val="002060"/>
                </a:solidFill>
                <a:latin typeface="Franklin Gothic Demi" panose="020B07030201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What helps you move from “doubt and fear” to “trust and peace?”</a:t>
            </a: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endParaRPr lang="en-US" sz="2400" spc="25" dirty="0">
              <a:solidFill>
                <a:srgbClr val="002060"/>
              </a:solidFill>
              <a:latin typeface="Franklin Gothic Demi" panose="020B070302010202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2400" spc="25" dirty="0">
                <a:solidFill>
                  <a:srgbClr val="002060"/>
                </a:solidFill>
                <a:latin typeface="Franklin Gothic Demi" panose="020B07030201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What experiences give you post-resurrection hope?</a:t>
            </a:r>
            <a:endParaRPr lang="en-US" sz="1800" dirty="0">
              <a:solidFill>
                <a:srgbClr val="002060"/>
              </a:solidFill>
              <a:effectLst/>
              <a:latin typeface="Franklin Gothic Demi" panose="020B0703020102020204" pitchFamily="34" charset="0"/>
              <a:ea typeface="Calibri" panose="020F0502020204030204" pitchFamily="34" charset="0"/>
            </a:endParaRPr>
          </a:p>
        </p:txBody>
      </p:sp>
      <p:pic>
        <p:nvPicPr>
          <p:cNvPr id="2" name="Picture 1" descr="Background pattern&#10;&#10;Description automatically generated">
            <a:extLst>
              <a:ext uri="{FF2B5EF4-FFF2-40B4-BE49-F238E27FC236}">
                <a16:creationId xmlns:a16="http://schemas.microsoft.com/office/drawing/2014/main" id="{2D034D20-C081-3AA1-4575-44C3373D6C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516" y="352978"/>
            <a:ext cx="4580249" cy="61265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D2CCF0-5089-99BB-6AB5-6DFF0F0631DD}"/>
              </a:ext>
            </a:extLst>
          </p:cNvPr>
          <p:cNvSpPr txBox="1"/>
          <p:nvPr/>
        </p:nvSpPr>
        <p:spPr>
          <a:xfrm>
            <a:off x="6302829" y="6479550"/>
            <a:ext cx="61032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001848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Ascension</a:t>
            </a:r>
            <a:r>
              <a:rPr lang="en-US" sz="1800" dirty="0">
                <a:solidFill>
                  <a:srgbClr val="001848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© Jan Richardson. janrichardson.com</a:t>
            </a:r>
            <a:endParaRPr lang="en-US" dirty="0">
              <a:solidFill>
                <a:srgbClr val="0018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728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146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Franklin Gothic Demi</vt:lpstr>
      <vt:lpstr>Georgia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Thompson</dc:creator>
  <cp:lastModifiedBy>Betty Thompson</cp:lastModifiedBy>
  <cp:revision>8</cp:revision>
  <dcterms:created xsi:type="dcterms:W3CDTF">2023-03-24T00:13:04Z</dcterms:created>
  <dcterms:modified xsi:type="dcterms:W3CDTF">2023-05-26T00:44:01Z</dcterms:modified>
</cp:coreProperties>
</file>