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9AD5"/>
    <a:srgbClr val="990000"/>
    <a:srgbClr val="AC2900"/>
    <a:srgbClr val="FF5019"/>
    <a:srgbClr val="CC3300"/>
    <a:srgbClr val="3399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2501-89B8-0D52-1816-2ED0D9363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CF459-0895-F849-65D3-921409989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7010-CEFB-D405-7EE0-23F32646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9593-4693-25C5-B095-F11BC353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5F251-02E1-D886-8BDD-76DDDB4D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B2668-A9DF-443D-9D1B-EE205E1D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6A08C-CDA0-B21A-5A9C-DABD2348B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8AE81-4B6C-0925-1A28-E43CD14C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B3428-E131-73B2-D4F3-8BDF0382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55632-1E34-B67F-6260-F03014E8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118F35-9C71-AA84-65C5-6E8563785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80B43-C0B7-A52E-8D6C-2332B932D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865DE-EFBF-BA5E-6ED7-62E2DC9D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42785-9B43-701A-6A9C-E7315C0A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B0574-1AA1-B351-2CAE-9601CD7D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9988-F39E-B9BC-6FEB-EFC384D9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0BDA-39B1-3941-1654-0DE181B29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BE03-46C6-70EB-9D8B-ACFF247E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669D0-6D54-83E2-CAB7-3E3CEC61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35697-9334-7D6A-8000-C8593A83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2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84C20-8582-94EC-BC21-50202D20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6D0B6-F11F-20B2-294D-A1C54A805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F6FF3-9A4B-4EC4-B67B-A043040A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CF225-8112-0915-F53E-3509CEB6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B4294-E25D-DA26-F8C4-567A31D1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AC997-BFCF-AC03-859B-427F4DA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B7BEC-E55A-4EC1-902D-39F5971E5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47D9E-E4A1-18C5-A88A-465165849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E34B9-1EA4-18B0-0B20-B0260C12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5DAAF-FDA5-AEE9-4F26-096006BA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B4392-0C9F-F24C-8832-BC8CC0EA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9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AA6E1-33C7-F52B-7337-B1136C80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E6972-5748-C634-00E5-F1EA07697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EDE07-9331-8673-DD2C-0B4A05DD5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2A2C3-DA6D-65A7-1C56-6D60C10E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88F14-145F-256A-0CAA-E340BDFA7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86D9A-D1F2-F345-6B5D-F7BA2BB6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75B27-3FC5-0EB8-436D-6B07E84D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D98A7-0C81-3E82-B76E-7674F64E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9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9DE6-E172-00CB-BC54-7DD394AD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9016B-FE0E-D3C5-76F5-C4F891CA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3958E-AD50-2610-B437-2597EF36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01909-8B53-0A73-6C9F-0AB203BC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8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18116-2839-EE50-146C-CB63DF4C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A3C326-44DD-7C01-0B15-B2E84F0D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B997F-EF70-9CC4-9D63-497EF758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9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DA20-82CE-0AE3-711C-B5BB6E1A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43F38-D225-19FF-3E68-868206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E373C-1373-D20B-40F5-EE8588006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98648-E293-66EE-EB18-ABCC3380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05383-533B-5C98-241D-8F538297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1AF2B-3320-17FD-6758-8A1DDA52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4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716A-A486-F037-67F3-E6B638EC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04A45-9949-1A53-13B6-2DD647604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3D68C-5FBB-93AF-4B36-B5D3AA46C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C4ED1-2EAB-964D-8FDF-91535584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7354D-F881-A086-670F-8DFD6245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5848-0759-0527-9208-56919162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5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75226-FFE9-591A-6957-D176311D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59ACF-EB65-4E18-837B-6F805C94A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FCE52-E279-F2D5-6FD5-50954F561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C830-B1F4-43F9-873D-639AA2FB16D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D9115-D9AD-2659-ACB1-E8884581E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C7D38-3502-398B-59A0-1C2356502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3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75A0E2-6A30-6EF6-C775-20307B65FA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3F63F2-BBFB-1BA5-A697-D18A62B946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C29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2BA496-F11E-90B3-0D3B-77B8907FC4E0}"/>
              </a:ext>
            </a:extLst>
          </p:cNvPr>
          <p:cNvSpPr txBox="1"/>
          <p:nvPr/>
        </p:nvSpPr>
        <p:spPr>
          <a:xfrm>
            <a:off x="1166191" y="5435600"/>
            <a:ext cx="945359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Think of a time when God wiped away your tears.  What feelings arise?</a:t>
            </a:r>
          </a:p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How do you experience God dwelling with us?</a:t>
            </a:r>
          </a:p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For what do you hope as you contemplate the evolving future of the people of God? 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 descr="The New Jerusalem, illumination from the 14th-century French Cloisters Apocalypse (Metropolitan Museum of Art)">
            <a:extLst>
              <a:ext uri="{FF2B5EF4-FFF2-40B4-BE49-F238E27FC236}">
                <a16:creationId xmlns:a16="http://schemas.microsoft.com/office/drawing/2014/main" id="{74DE5447-34F9-2700-F178-FB0E83A9B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852" y="142240"/>
            <a:ext cx="5943600" cy="51511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0720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15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2" name="Freeform: Shape 17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B2135A-746D-3424-808D-6D2C1168E1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462755-76DA-7383-71CC-B897BDB3AE45}"/>
              </a:ext>
            </a:extLst>
          </p:cNvPr>
          <p:cNvSpPr txBox="1"/>
          <p:nvPr/>
        </p:nvSpPr>
        <p:spPr>
          <a:xfrm>
            <a:off x="991752" y="985259"/>
            <a:ext cx="4988408" cy="331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What helps when this commandment is hard for you?</a:t>
            </a: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How has giving yourself in service affected you?</a:t>
            </a: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25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Where do you see the power of forgiveness at work?</a:t>
            </a:r>
            <a:endParaRPr lang="en-US" sz="2200" b="1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Picture 7" descr="Rembrandt - The Return of the Prodigal Son (detail) - WGA19137 - PICRYL  Public Domain Image">
            <a:extLst>
              <a:ext uri="{FF2B5EF4-FFF2-40B4-BE49-F238E27FC236}">
                <a16:creationId xmlns:a16="http://schemas.microsoft.com/office/drawing/2014/main" id="{A05C6185-AB41-1328-DB3B-E07BD91FE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717" y="298174"/>
            <a:ext cx="3302930" cy="626165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92808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BB9F66-34C3-72CF-CD5D-05A1B63E80B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99AD5"/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5973B-6F10-95CC-60D4-421170C12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1076" y="5107602"/>
            <a:ext cx="10649846" cy="1749535"/>
          </a:xfrm>
        </p:spPr>
        <p:txBody>
          <a:bodyPr>
            <a:normAutofit/>
          </a:bodyPr>
          <a:lstStyle/>
          <a:p>
            <a:pPr algn="ctr"/>
            <a:endParaRPr lang="en-US" sz="2000" dirty="0"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 fontAlgn="base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US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What “impossible dream” have you seen become possible through faith?</a:t>
            </a:r>
            <a:endParaRPr lang="en-US" sz="10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algn="ctr" fontAlgn="base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US" sz="1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 algn="ctr" fontAlgn="base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US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How does your “communion with Jesus and one another” show up in the world as “sacrament”?</a:t>
            </a:r>
            <a:endParaRPr lang="en-US" sz="20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C435D8-6E2D-45CF-6212-1F1ACAE05C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group of people sitting at tables&#10;&#10;Description automatically generated with medium confidence">
            <a:extLst>
              <a:ext uri="{FF2B5EF4-FFF2-40B4-BE49-F238E27FC236}">
                <a16:creationId xmlns:a16="http://schemas.microsoft.com/office/drawing/2014/main" id="{86B9CC46-D08D-7B05-9AA3-8DBC37C9F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85" y="245164"/>
            <a:ext cx="10305427" cy="509546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7830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107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3</cp:revision>
  <dcterms:created xsi:type="dcterms:W3CDTF">2022-05-04T22:19:17Z</dcterms:created>
  <dcterms:modified xsi:type="dcterms:W3CDTF">2022-05-14T15:07:22Z</dcterms:modified>
</cp:coreProperties>
</file>