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2" r:id="rId3"/>
    <p:sldId id="2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50"/>
    <a:srgbClr val="000026"/>
    <a:srgbClr val="000066"/>
    <a:srgbClr val="233616"/>
    <a:srgbClr val="002496"/>
    <a:srgbClr val="BDDEFF"/>
    <a:srgbClr val="99CCFF"/>
    <a:srgbClr val="990033"/>
    <a:srgbClr val="996600"/>
    <a:srgbClr val="3D8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7FC80-40DF-48BB-AC29-4A0190D91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2680C-8B5D-4B34-9597-F367D9E64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3525C-EC19-4FE5-8C52-3C714EFC4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18F43-C7BB-4B18-B808-30D34CD2E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1E355-4AB0-4450-A24D-478672199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7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6637-D247-4FFC-97C8-13D427FC5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15D78-02D7-4A04-A5FE-B2A750D4D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98717-2091-4C57-A850-A95E1F03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D5FFB-440D-4F4A-8F26-BE75C6FE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C4AC9-E6B7-499A-8B02-217DD041C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ECE87-E31D-4B54-A87B-E5852321E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C495D-738B-4984-82C0-A4BA98DAD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B9AE8-35A1-4D3D-9887-49FABCDAD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D512C-F882-43F6-BC6F-70A825737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BEE3C-8810-4D3E-B6EE-661B18F8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0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FB385-37DA-4F82-9085-2511337D2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A1E3E-6DDF-4DAB-A13D-F18FFDD90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1410F-1FB6-452F-AE59-2F431015C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FAE8C-B5B4-4134-8905-E5A30229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A8264-DD77-419D-AB92-621549F2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6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3821-A272-4FE0-B3DC-51FDA6DF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F73FE-ED81-40B3-8267-538222049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BE62C-DAC4-4C09-B558-D6ED9F17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9D874-7CDC-4661-87A1-D80466D6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EAA99-1641-4876-ACF9-8A6F44F9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8B70-8700-481B-A3B6-F1C17E3E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E82A7-9B6A-474D-B14B-860C96969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0D804-A842-4425-A7D2-71092DA72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6B292-310D-41D7-89F8-3C8457A1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0DED4-D80D-470C-81C5-73AB51D04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9B28D-B6C6-4D4D-9E61-C2CAB5C6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8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89B8B-9C27-46BA-8D1D-B5C0DA5E2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585F2-4F92-4A2C-AC4B-187914104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C3B74-124F-4C74-A804-830407561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162F6-3ED3-41F9-8AB4-8D48CF22C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3BFDF3-57C1-4593-A492-273DCEA12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6AE9E-B36B-4845-997A-A613A7E9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49674B-1BAB-4B83-A60E-3E97E14E7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CE65BB-D092-4324-A183-FBBB77A0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4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3A1F4-C13F-4C48-9561-0BE67D896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9FD227-286C-44AB-9973-038644B4C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E3235-CDE0-4020-82E7-CFEEDD104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811D90-6BC5-459C-B333-522B1F2BD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4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AFFCDF-CDC8-4ED1-9E41-5E5CA591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6B4F06-28DA-494B-AC5D-5DAD44C58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7944C-CB41-4CD0-A416-CEC03E0DC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3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F483C-0082-49AE-9F7C-3213B86A3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AE0CB-AD84-4726-B978-F9BFB2451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61FDA-F5E5-4D63-986E-8C792AFEF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37450-8AC8-4686-8498-7E1B47D3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9D79F-A2BA-4C3D-8150-D539F2806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E9467-95CA-4025-837A-C0BA04D39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8531-CF82-48F3-B942-D76475B9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FEA35-76CF-4799-A4FE-DA3367536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B0041-1C3E-4360-B422-942A3C933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7E028-882B-4F3A-B91B-F8EE271D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13BF0-3F0F-4052-AF1B-9C240FA07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D1141-0385-4895-AE2F-57F2594D7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0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D3BE89-4B7D-4A79-BE37-45867A40A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E5EB0-8A45-4810-9564-5FFC04423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8FFFD-9757-4BC5-9BEC-5CDC02B0B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C0AC2-985E-402F-A609-B11A043748B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A4C69-5282-4274-B038-5D6673139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175F-BF94-496B-9115-722556189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3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233616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2194E9-2F81-48EF-B721-5612EA5D87BD}"/>
              </a:ext>
            </a:extLst>
          </p:cNvPr>
          <p:cNvSpPr txBox="1"/>
          <p:nvPr/>
        </p:nvSpPr>
        <p:spPr>
          <a:xfrm>
            <a:off x="318052" y="4699380"/>
            <a:ext cx="12317896" cy="1635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How does your light shine? 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When does your light tend to grow dim?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Recall a time when you found light shining where you didn’t expect it. </a:t>
            </a:r>
          </a:p>
        </p:txBody>
      </p:sp>
      <p:pic>
        <p:nvPicPr>
          <p:cNvPr id="5" name="Picture 4" descr="A picture containing text, vegetable&#10;&#10;Description automatically generated">
            <a:extLst>
              <a:ext uri="{FF2B5EF4-FFF2-40B4-BE49-F238E27FC236}">
                <a16:creationId xmlns:a16="http://schemas.microsoft.com/office/drawing/2014/main" id="{7BA6FB4E-99A8-4EA6-ABC8-0BE4EC8E4B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" t="2557" r="1014" b="6431"/>
          <a:stretch/>
        </p:blipFill>
        <p:spPr>
          <a:xfrm>
            <a:off x="2676735" y="380117"/>
            <a:ext cx="8775855" cy="4165430"/>
          </a:xfrm>
          <a:prstGeom prst="rect">
            <a:avLst/>
          </a:prstGeom>
          <a:ln w="3175">
            <a:solidFill>
              <a:srgbClr val="233616"/>
            </a:solidFill>
          </a:ln>
        </p:spPr>
      </p:pic>
    </p:spTree>
    <p:extLst>
      <p:ext uri="{BB962C8B-B14F-4D97-AF65-F5344CB8AC3E}">
        <p14:creationId xmlns:p14="http://schemas.microsoft.com/office/powerpoint/2010/main" val="373946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0" y="2"/>
            <a:ext cx="12192000" cy="6857998"/>
          </a:xfrm>
          <a:prstGeom prst="rect">
            <a:avLst/>
          </a:prstGeom>
          <a:solidFill>
            <a:srgbClr val="00005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lue gold shining abstract art Acrylic painting by Dmitry King | Artfinder">
            <a:extLst>
              <a:ext uri="{FF2B5EF4-FFF2-40B4-BE49-F238E27FC236}">
                <a16:creationId xmlns:a16="http://schemas.microsoft.com/office/drawing/2014/main" id="{F484FA88-D903-49B3-ACDF-9448EFC9F7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077" y="212035"/>
            <a:ext cx="6891131" cy="3876259"/>
          </a:xfrm>
          <a:prstGeom prst="rect">
            <a:avLst/>
          </a:prstGeom>
          <a:noFill/>
          <a:ln w="57150"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6DCCA9-38B5-437B-89EF-90C8B81A5A60}"/>
              </a:ext>
            </a:extLst>
          </p:cNvPr>
          <p:cNvSpPr txBox="1"/>
          <p:nvPr/>
        </p:nvSpPr>
        <p:spPr>
          <a:xfrm>
            <a:off x="132522" y="4454785"/>
            <a:ext cx="11926956" cy="15328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When have you felt your light leap up in response to another’s light?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How do you respond to ‘that glimpse of how things really are’?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When have you wanted to set up structure when God wanted you to stay loose? </a:t>
            </a:r>
            <a:endParaRPr lang="en-US" sz="24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42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50D5CC8-B3E7-4066-BA0E-E0A46853FC93}"/>
              </a:ext>
            </a:extLst>
          </p:cNvPr>
          <p:cNvGrpSpPr/>
          <p:nvPr/>
        </p:nvGrpSpPr>
        <p:grpSpPr>
          <a:xfrm>
            <a:off x="0" y="0"/>
            <a:ext cx="12192000" cy="6857999"/>
            <a:chOff x="0" y="-106017"/>
            <a:chExt cx="12192000" cy="685799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2A2249A-DCCF-45B6-A9DD-CBB39157A514}"/>
                </a:ext>
              </a:extLst>
            </p:cNvPr>
            <p:cNvSpPr/>
            <p:nvPr/>
          </p:nvSpPr>
          <p:spPr>
            <a:xfrm>
              <a:off x="0" y="-106017"/>
              <a:ext cx="12192000" cy="6857999"/>
            </a:xfrm>
            <a:prstGeom prst="rect">
              <a:avLst/>
            </a:prstGeom>
            <a:solidFill>
              <a:srgbClr val="002496"/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DEC37F7-B8BE-4823-9466-898840785BC7}"/>
                </a:ext>
              </a:extLst>
            </p:cNvPr>
            <p:cNvSpPr txBox="1"/>
            <p:nvPr/>
          </p:nvSpPr>
          <p:spPr>
            <a:xfrm>
              <a:off x="1035377" y="792064"/>
              <a:ext cx="4701228" cy="48137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</a:pPr>
              <a:r>
                <a:rPr lang="en-US" sz="24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When have you had a mountain-top experience? 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How did it propel you?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How does silence help you in profound moments? 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How do you find living in the “normal” after a mountain-top experience? </a:t>
              </a:r>
            </a:p>
          </p:txBody>
        </p:sp>
      </p:grpSp>
      <p:pic>
        <p:nvPicPr>
          <p:cNvPr id="5" name="Picture 4" descr="A picture containing tree, mountain, outdoor, sky&#10;&#10;Description automatically generated">
            <a:extLst>
              <a:ext uri="{FF2B5EF4-FFF2-40B4-BE49-F238E27FC236}">
                <a16:creationId xmlns:a16="http://schemas.microsoft.com/office/drawing/2014/main" id="{19C93109-F574-9EA6-D69F-99B1AF7757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982" y="1205948"/>
            <a:ext cx="4762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83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6712</TotalTime>
  <Words>111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34</cp:revision>
  <dcterms:created xsi:type="dcterms:W3CDTF">2021-06-30T15:36:25Z</dcterms:created>
  <dcterms:modified xsi:type="dcterms:W3CDTF">2023-03-07T01:57:26Z</dcterms:modified>
</cp:coreProperties>
</file>