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A19B7-8F3F-9F67-42BD-AA2F0761F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6C88E-182F-8D15-729E-B73B23DA0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35E14-84DE-FAAB-75B9-E7B986A6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1BE5-809F-4884-AC3E-67A51E0C9CD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E95E-EEB9-9302-DB74-4FE9E5FF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C31C-65F5-3961-8F58-9B59F587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47E5-C66F-4E71-B26F-C35CE451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5A38-7530-0D50-4248-DC83649F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A7C5E-E3C9-03F6-352C-04C30A9D4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9A9E1-EB99-3C1F-2E6D-0ACE7C158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1BE5-809F-4884-AC3E-67A51E0C9CD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A1C92-4AD1-A45A-3C65-738369C6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D847-972E-1A28-2D2A-D258B6CE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47E5-C66F-4E71-B26F-C35CE451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5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69C3D-AA5B-6469-3436-6796F43BB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60B9A-CB69-AC5D-FD1C-65300066A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97A71-4954-85A1-05D5-84ACD0F1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1BE5-809F-4884-AC3E-67A51E0C9CD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E40E6-2CAB-1BD3-8DBD-5A8A29E9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B7C2-9CC3-B286-AB95-F16FBF5E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47E5-C66F-4E71-B26F-C35CE451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2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9FE3-CD56-6B0B-5A2A-8DF5CE26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9423-49AA-82D5-9006-7D8A78BD9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05937-4301-1AC9-3265-90E53321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1BE5-809F-4884-AC3E-67A51E0C9CD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FD0A8-DFF6-A9FA-8AEC-02A61E74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2939A-7ADA-7213-F2B8-1CD567B9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47E5-C66F-4E71-B26F-C35CE451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3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A70E-E695-522F-2CFB-6903B293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A1521-9F32-7463-0848-85F1A925C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CA84-E405-36CA-F86E-FAF112C3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1BE5-809F-4884-AC3E-67A51E0C9CD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51E99-8FDF-D7A8-2771-FFC2EBC4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02040-76AF-3BCC-210E-64BC65C8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47E5-C66F-4E71-B26F-C35CE451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6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7CC3-2B29-C315-BA00-9002E996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AEA03-9D69-8B0B-7785-2AD2E40BC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A29A4-2DF0-C2A1-0C61-858236753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ECF01-45D7-72D7-0318-48A135D2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1BE5-809F-4884-AC3E-67A51E0C9CD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A0EB1-7854-971D-C5A5-C87EA9C0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AE94C-C733-3E83-0BE8-26BB5192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47E5-C66F-4E71-B26F-C35CE451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9E63-3892-908F-0E86-7FE6CB0C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4E2AB-DC68-BE3B-D544-2A76563CC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CB5AE-4AA1-997E-7623-16EC97DB9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0556C-03D5-E815-771E-629BD9ED6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B9121-5843-68DF-B055-0B04E5F08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F705A-D3B2-C21B-AA23-A9D2A181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1BE5-809F-4884-AC3E-67A51E0C9CD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6690F9-44C3-F700-ADA8-DF83A9AE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8B476-3224-C966-85F4-C6442D08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47E5-C66F-4E71-B26F-C35CE451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5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DD30-1E8D-7000-1AE0-48C75835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558D1-4621-3505-96E6-C2214792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1BE5-809F-4884-AC3E-67A51E0C9CD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EFDE5-3624-73FC-B9C1-74BB36C2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8E6B3-BCE4-E46E-4A78-B948A6B9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47E5-C66F-4E71-B26F-C35CE451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4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203CE-9446-44F7-1272-3AAF77DE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1BE5-809F-4884-AC3E-67A51E0C9CD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53107E-740E-F547-2A85-F452D8C0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3163E-A5E5-0D25-066D-3CDFBB2C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47E5-C66F-4E71-B26F-C35CE451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2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57070-CEC9-DEE8-473A-CEC9D46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F32A7-FCC1-1701-B7B3-BD7000D6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DE865-19C1-5201-CADB-E3B6A5B6F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8FE1D-5387-3B45-9BC5-254C5FA7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1BE5-809F-4884-AC3E-67A51E0C9CD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AAF61-43A3-9C3A-AB64-75311EE5F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BBA7E-8F52-1AA4-1407-D4993640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47E5-C66F-4E71-B26F-C35CE451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63EC-12BF-AB08-3C53-2ECB73C9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528CD1-026C-CE61-391A-9A4C48F23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05BEF-084F-0696-28B2-E64126FBA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4F92A-F5D1-4F8A-94C8-CBC097EB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1BE5-809F-4884-AC3E-67A51E0C9CD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BB461-D55F-5DF6-EA78-9D7D0155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CA42-AE89-5D72-3C0C-4752B6B6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47E5-C66F-4E71-B26F-C35CE451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7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82CF4D-052A-865A-E6A1-7E27733D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79E1C-758A-B79A-A153-224D78210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FDF62-CA34-676B-5910-F85F948C5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1BE5-809F-4884-AC3E-67A51E0C9CD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A1CEC-398B-73B5-C1A4-D6CC02325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78E49-616B-73AA-2E78-000EA71AB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47E5-C66F-4E71-B26F-C35CE451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4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C862D7-2168-A926-3A32-C2DE0A7A7F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55F7B2-88B9-94F6-5194-CC392A338B3A}"/>
              </a:ext>
            </a:extLst>
          </p:cNvPr>
          <p:cNvSpPr/>
          <p:nvPr/>
        </p:nvSpPr>
        <p:spPr>
          <a:xfrm>
            <a:off x="249382" y="152400"/>
            <a:ext cx="11693236" cy="6553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4AB339-599F-EAB2-33F6-1BF9AFF0A21A}"/>
              </a:ext>
            </a:extLst>
          </p:cNvPr>
          <p:cNvGrpSpPr/>
          <p:nvPr/>
        </p:nvGrpSpPr>
        <p:grpSpPr>
          <a:xfrm>
            <a:off x="6096000" y="1181100"/>
            <a:ext cx="5370635" cy="4495800"/>
            <a:chOff x="4078167" y="1773481"/>
            <a:chExt cx="4035667" cy="33110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E366BD-7F4A-3B16-8914-2F86FD6AB294}"/>
                </a:ext>
              </a:extLst>
            </p:cNvPr>
            <p:cNvGrpSpPr/>
            <p:nvPr/>
          </p:nvGrpSpPr>
          <p:grpSpPr>
            <a:xfrm>
              <a:off x="4443412" y="1773481"/>
              <a:ext cx="3670422" cy="3311037"/>
              <a:chOff x="4443412" y="1819275"/>
              <a:chExt cx="3670422" cy="3311037"/>
            </a:xfrm>
          </p:grpSpPr>
          <p:pic>
            <p:nvPicPr>
              <p:cNvPr id="4" name="Picture 3" descr="A picture containing drawing, circle, sketch, pattern&#10;&#10;Description automatically generated">
                <a:extLst>
                  <a:ext uri="{FF2B5EF4-FFF2-40B4-BE49-F238E27FC236}">
                    <a16:creationId xmlns:a16="http://schemas.microsoft.com/office/drawing/2014/main" id="{780C9C31-5B03-5D3E-7607-9D627F6A1F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44391" b="43723"/>
              <a:stretch/>
            </p:blipFill>
            <p:spPr bwMode="auto">
              <a:xfrm>
                <a:off x="4443412" y="1819275"/>
                <a:ext cx="3305175" cy="321945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EDE2041B-DF19-A233-CA47-C537EBFF10CC}"/>
                  </a:ext>
                </a:extLst>
              </p:cNvPr>
              <p:cNvSpPr/>
              <p:nvPr/>
            </p:nvSpPr>
            <p:spPr>
              <a:xfrm>
                <a:off x="6961309" y="4082562"/>
                <a:ext cx="1152525" cy="104775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2003B2C1-9977-0AE9-3F2B-850D39D52464}"/>
                </a:ext>
              </a:extLst>
            </p:cNvPr>
            <p:cNvSpPr/>
            <p:nvPr/>
          </p:nvSpPr>
          <p:spPr>
            <a:xfrm>
              <a:off x="4078167" y="4036768"/>
              <a:ext cx="1152525" cy="104775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474BDD-C479-CDF6-38BA-2C9324880DC6}"/>
              </a:ext>
            </a:extLst>
          </p:cNvPr>
          <p:cNvSpPr txBox="1"/>
          <p:nvPr/>
        </p:nvSpPr>
        <p:spPr>
          <a:xfrm>
            <a:off x="950532" y="1627490"/>
            <a:ext cx="5167067" cy="289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b="1" kern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you were announcing the wonder of </a:t>
            </a: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b="1" kern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Triune God, what would you say? </a:t>
            </a: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b="1" kern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are you feeling as you proclaim </a:t>
            </a: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b="1" kern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wonder? </a:t>
            </a:r>
            <a:endParaRPr lang="en-US" sz="2000" b="1" kern="100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000" b="1" kern="100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b="1" kern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affected you as you listened 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b="1" kern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the scriptural words that 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b="1" kern="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point to this wonder?</a:t>
            </a:r>
            <a:endParaRPr lang="en-US" sz="2000" b="1" kern="100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2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C862D7-2168-A926-3A32-C2DE0A7A7F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55F7B2-88B9-94F6-5194-CC392A338B3A}"/>
              </a:ext>
            </a:extLst>
          </p:cNvPr>
          <p:cNvSpPr/>
          <p:nvPr/>
        </p:nvSpPr>
        <p:spPr>
          <a:xfrm>
            <a:off x="249382" y="152400"/>
            <a:ext cx="11693236" cy="6553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Alonzo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74BDD-C479-CDF6-38BA-2C9324880DC6}"/>
              </a:ext>
            </a:extLst>
          </p:cNvPr>
          <p:cNvSpPr txBox="1"/>
          <p:nvPr/>
        </p:nvSpPr>
        <p:spPr>
          <a:xfrm>
            <a:off x="1047514" y="2070824"/>
            <a:ext cx="5167067" cy="2183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2000" b="1" kern="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Pause and reflect on Paul’s words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2000" b="1" kern="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that support the Trinitarian aspect of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2000" b="1" kern="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 grace of our God in 3 persons. 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 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2000" b="1" kern="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does the “peace” of God,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2000" b="1" kern="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that Paul declares, wash over you? </a:t>
            </a:r>
            <a:endParaRPr lang="en-US" sz="2000" b="1" kern="100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ainting of men kissing&#10;&#10;Description automatically generated with medium confidence">
            <a:extLst>
              <a:ext uri="{FF2B5EF4-FFF2-40B4-BE49-F238E27FC236}">
                <a16:creationId xmlns:a16="http://schemas.microsoft.com/office/drawing/2014/main" id="{07E93F3D-C18C-EEEF-A644-78B6D787F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59" y="481130"/>
            <a:ext cx="3866759" cy="5448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3FEA7-81BC-D6DE-EEA1-384437EA8BD9}"/>
              </a:ext>
            </a:extLst>
          </p:cNvPr>
          <p:cNvSpPr txBox="1"/>
          <p:nvPr/>
        </p:nvSpPr>
        <p:spPr>
          <a:xfrm>
            <a:off x="6214581" y="6073809"/>
            <a:ext cx="485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Alonzo Rodriguez – Farewell of </a:t>
            </a:r>
            <a:r>
              <a:rPr lang="en-US" dirty="0" err="1"/>
              <a:t>Sts</a:t>
            </a:r>
            <a:r>
              <a:rPr lang="en-US" dirty="0"/>
              <a:t>. Peter and Paul</a:t>
            </a:r>
          </a:p>
        </p:txBody>
      </p:sp>
    </p:spTree>
    <p:extLst>
      <p:ext uri="{BB962C8B-B14F-4D97-AF65-F5344CB8AC3E}">
        <p14:creationId xmlns:p14="http://schemas.microsoft.com/office/powerpoint/2010/main" val="256163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C862D7-2168-A926-3A32-C2DE0A7A7F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55F7B2-88B9-94F6-5194-CC392A338B3A}"/>
              </a:ext>
            </a:extLst>
          </p:cNvPr>
          <p:cNvSpPr/>
          <p:nvPr/>
        </p:nvSpPr>
        <p:spPr>
          <a:xfrm>
            <a:off x="249382" y="152400"/>
            <a:ext cx="11693236" cy="6553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74BDD-C479-CDF6-38BA-2C9324880DC6}"/>
              </a:ext>
            </a:extLst>
          </p:cNvPr>
          <p:cNvSpPr txBox="1"/>
          <p:nvPr/>
        </p:nvSpPr>
        <p:spPr>
          <a:xfrm>
            <a:off x="928930" y="1181100"/>
            <a:ext cx="5177152" cy="426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Imagine </a:t>
            </a:r>
            <a:r>
              <a:rPr lang="en-US" sz="2000" b="1" kern="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yourself as part of a water wheel.  What is it like to be filled with Trinitarian love?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As you spill that watery love, what does this action mean to you?  Where does the water go?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 is it like when your bucket is emptied out or as your bucket rises again to be filled with this watery love? 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0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would you respond as a spinning, whirling top of perfect infinite love?</a:t>
            </a:r>
          </a:p>
        </p:txBody>
      </p:sp>
      <p:pic>
        <p:nvPicPr>
          <p:cNvPr id="5" name="Picture 4" descr="A water fountain with a wheel&#10;&#10;Description automatically generated with low confidence">
            <a:extLst>
              <a:ext uri="{FF2B5EF4-FFF2-40B4-BE49-F238E27FC236}">
                <a16:creationId xmlns:a16="http://schemas.microsoft.com/office/drawing/2014/main" id="{6F1F17B1-DE03-593B-D355-D9E440FAD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64" y="512618"/>
            <a:ext cx="4932082" cy="586582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3921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B5FD9F-BE02-A36F-76B6-E1987E466D68}"/>
              </a:ext>
            </a:extLst>
          </p:cNvPr>
          <p:cNvGrpSpPr/>
          <p:nvPr/>
        </p:nvGrpSpPr>
        <p:grpSpPr>
          <a:xfrm>
            <a:off x="5555673" y="2840183"/>
            <a:ext cx="3394363" cy="3255818"/>
            <a:chOff x="5555673" y="2840183"/>
            <a:chExt cx="3394363" cy="32558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053865-A95D-5C7A-433A-2531692D1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864" t="39964" r="3182" b="4546"/>
            <a:stretch/>
          </p:blipFill>
          <p:spPr>
            <a:xfrm>
              <a:off x="5721927" y="2840183"/>
              <a:ext cx="3228109" cy="3255818"/>
            </a:xfrm>
            <a:prstGeom prst="rect">
              <a:avLst/>
            </a:prstGeom>
          </p:spPr>
        </p:pic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F80B3408-72B3-27BA-59AB-B631C4BB76FC}"/>
                </a:ext>
              </a:extLst>
            </p:cNvPr>
            <p:cNvSpPr/>
            <p:nvPr/>
          </p:nvSpPr>
          <p:spPr>
            <a:xfrm rot="10800000">
              <a:off x="5555673" y="2840183"/>
              <a:ext cx="540327" cy="58881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483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53865-A95D-5C7A-433A-2531692D1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2" r="6590" b="59327"/>
          <a:stretch/>
        </p:blipFill>
        <p:spPr>
          <a:xfrm>
            <a:off x="6442364" y="495300"/>
            <a:ext cx="2299854" cy="23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5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173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7</cp:revision>
  <dcterms:created xsi:type="dcterms:W3CDTF">2023-06-01T19:57:40Z</dcterms:created>
  <dcterms:modified xsi:type="dcterms:W3CDTF">2023-06-03T01:07:35Z</dcterms:modified>
</cp:coreProperties>
</file>