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97734A-EF9C-466E-ABD8-A2EDC8D2B8CF}" v="3" dt="2023-06-08T00:23:21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77032-E97E-991F-AAD1-9B4F68C2A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691DA-21E1-78DB-BEE8-AF69CFF48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FD4E1-8E95-739D-B96F-ADACC132F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0958-9EE2-4AAB-A387-53DFE51AB3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85170-BB2D-A12E-7819-1875C9B2B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5C2CD-DA22-BF3B-28B0-1DF7FE19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F6DF-B97A-4753-A874-F90A8C84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223B2-3D4B-0B73-367B-904EA3335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517ECA-9A00-B93D-234A-FACBDAC39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078AF-7B29-11C0-D7CC-831D1296E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0958-9EE2-4AAB-A387-53DFE51AB3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560F8-0248-8565-C088-B931F2176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F6CA2-D1C7-AAA5-1029-95BFAE9A6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F6DF-B97A-4753-A874-F90A8C84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1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4470FA-79CC-E651-8751-E7A8C72CB0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7DD5C4-0843-46AB-0B46-A41C99630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0489B-2893-3485-7F5D-957DFB7F2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0958-9EE2-4AAB-A387-53DFE51AB3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11DF-FB52-C0B0-006F-AED52749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5C299-2FBC-C6EF-C77E-B41B0902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F6DF-B97A-4753-A874-F90A8C84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6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97FC1-4EC5-77DC-D3E2-4E9B3461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CA7A9-77DD-C34D-69B3-8B5E43F6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60617-1B2A-AF32-9B3C-F184AA6E6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0958-9EE2-4AAB-A387-53DFE51AB3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05004-3F07-CB87-7D03-188FCDF33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51430-9E3C-314A-39EA-65E9652B9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F6DF-B97A-4753-A874-F90A8C84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5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8260-D3D6-512B-DE20-E11C54FAB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50957-5A62-76EE-74FB-54DE25972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21BFC-55F6-0345-F8DC-03A9B1C84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0958-9EE2-4AAB-A387-53DFE51AB3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AF1B7-3E04-E920-2393-8B1BCF10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AF9FF-2B22-F7FB-0458-DF7227237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F6DF-B97A-4753-A874-F90A8C84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4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D9BC1-4A98-E2B5-B2D7-DAE1911AA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E5A3-AAEB-E721-D178-00AA1B3B5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C8680-C3F7-3842-E94B-7E4008CCA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39032-7D88-A11B-4E67-903B4D86B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0958-9EE2-4AAB-A387-53DFE51AB3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A71EF-AE47-EA15-A607-EC221393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23473-C14A-62BA-FDBE-9D8F48AC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F6DF-B97A-4753-A874-F90A8C84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1F962-BF2D-92D3-FC64-43C245963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5B007-881A-498B-916A-D215020D2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4A53B-8461-80B0-684F-29F64DA7D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39D60-3723-1924-A7ED-8F0903D4C2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E9273-0812-D237-5EF2-25D1FC827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3EA24F-1BD7-5D24-BDFB-1AC5EC992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0958-9EE2-4AAB-A387-53DFE51AB3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FCC659-81B4-0700-B6E4-46F9108D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62EB73-2D01-66A7-1690-AA35DC7C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F6DF-B97A-4753-A874-F90A8C84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7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6F934-6638-BAA0-0FBA-8E89B1270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3F6FF-2AAD-B214-C2C8-92F8B6B44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0958-9EE2-4AAB-A387-53DFE51AB3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6417D-A1E0-6A22-03F5-88411DA09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EF11B-4D40-6DB3-C0CC-C2502E05E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F6DF-B97A-4753-A874-F90A8C84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5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346D68-ABAD-F012-41C1-17B448A0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0958-9EE2-4AAB-A387-53DFE51AB3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06C1EC-F311-08FA-702B-5BE64D59D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EB2980-AECC-B657-7CC7-A42AF8D6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F6DF-B97A-4753-A874-F90A8C84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6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5E5FF-2CD8-F8AA-3B90-FDA579E16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00E1-1982-25A1-40C7-52A0233BD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3D3B6-33A1-90AA-96F3-64BA6BE65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64628-00F9-3724-727E-81FCAB3F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0958-9EE2-4AAB-A387-53DFE51AB3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61094-FEB9-73C8-5378-482E489D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0A173-5962-191D-0F11-7F00099FB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F6DF-B97A-4753-A874-F90A8C84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1DF03-A040-7C7E-CF9E-0FE9AAF1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C50490-BFA9-F594-52B1-D7B745205F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446943-4726-19C8-E314-66B8852FD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CAD55-968F-4D43-1D4C-0C0E46B74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0958-9EE2-4AAB-A387-53DFE51AB3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78087-414D-08EF-6F04-925B5AA1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EFB4B-F31F-94A0-E912-9DFFF6DBE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F6DF-B97A-4753-A874-F90A8C84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1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6D45EF-BC2D-1112-C17E-70E19F32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C6E90-13DC-EB23-46E8-727A50C18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78433-BB84-4786-3485-B7BC439C1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80958-9EE2-4AAB-A387-53DFE51AB3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6B314-88AB-B722-1444-C50D97E8B4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BBE7F-66F3-D357-BC8B-F4F9B2792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5F6DF-B97A-4753-A874-F90A8C84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5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versity.org/wiki/Datei:Bread_and_wine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llysjourney.typepad.com/sallys_journey/2011/07/messy-eucharist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xfuel.com/en/free-photo-epgpb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20164B-8777-D39F-1D69-4DAE386340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507355"/>
            <a:ext cx="5562116" cy="5843290"/>
          </a:xfrm>
        </p:spPr>
        <p:txBody>
          <a:bodyPr/>
          <a:lstStyle/>
          <a:p>
            <a:pPr marL="0" indent="0" defTabSz="978408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926" kern="1200" dirty="0">
                <a:solidFill>
                  <a:srgbClr val="C00000"/>
                </a:solidFill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 </a:t>
            </a:r>
            <a:endParaRPr lang="en-US" sz="1926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endParaRPr>
          </a:p>
          <a:p>
            <a:pPr marL="0" indent="0" defTabSz="978408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424" kern="1200" dirty="0">
                <a:solidFill>
                  <a:schemeClr val="accent2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Paul says we are part of the “One Loaf” of Eucharist for the world.  What moves or inspires you to this participation?</a:t>
            </a:r>
            <a:endParaRPr lang="en-US" sz="3424" kern="1200" dirty="0"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  <a:p>
            <a:pPr marL="0" indent="0" defTabSz="978408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424" kern="1200" dirty="0">
                <a:solidFill>
                  <a:schemeClr val="accent2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 </a:t>
            </a:r>
            <a:endParaRPr lang="en-US" sz="3424" kern="1200" dirty="0"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  <a:p>
            <a:pPr marL="0" indent="0" defTabSz="978408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424" kern="1200" dirty="0">
                <a:solidFill>
                  <a:schemeClr val="accent2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How does participation in the One sustain you? </a:t>
            </a:r>
            <a:endParaRPr lang="en-US" sz="3424" kern="1200" dirty="0"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8" name="Content Placeholder 7" descr="A picture containing drawing, clipart, cartoon, design&#10;&#10;Description automatically generated">
            <a:extLst>
              <a:ext uri="{FF2B5EF4-FFF2-40B4-BE49-F238E27FC236}">
                <a16:creationId xmlns:a16="http://schemas.microsoft.com/office/drawing/2014/main" id="{6AC5DA8B-03A7-8CC5-3472-0CD77064CB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93133" y="975125"/>
            <a:ext cx="5541667" cy="4907750"/>
          </a:xfrm>
        </p:spPr>
      </p:pic>
    </p:spTree>
    <p:extLst>
      <p:ext uri="{BB962C8B-B14F-4D97-AF65-F5344CB8AC3E}">
        <p14:creationId xmlns:p14="http://schemas.microsoft.com/office/powerpoint/2010/main" val="868016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4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9F7CD1-C830-BF54-8B56-66CBF3ADB9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933" y="643467"/>
            <a:ext cx="5514268" cy="5571065"/>
          </a:xfrm>
        </p:spPr>
        <p:txBody>
          <a:bodyPr/>
          <a:lstStyle/>
          <a:p>
            <a:pPr marL="0" indent="0" defTabSz="941832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266" kern="1200" dirty="0">
              <a:solidFill>
                <a:srgbClr val="000000"/>
              </a:solidFill>
              <a:latin typeface="Georgia" panose="02040502050405020303" pitchFamily="18" charset="0"/>
              <a:ea typeface="+mn-ea"/>
              <a:cs typeface="Calibri" panose="020F0502020204030204" pitchFamily="34" charset="0"/>
            </a:endParaRPr>
          </a:p>
          <a:p>
            <a:pPr marL="0" indent="0" defTabSz="941832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en-US" kern="1200" dirty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How do you relate to being a constituent part of the living Body of Christ? </a:t>
            </a:r>
            <a:endParaRPr lang="en-US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indent="0" defTabSz="941832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en-US" kern="120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 </a:t>
            </a:r>
            <a:endParaRPr lang="en-US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indent="0" defTabSz="941832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en-US" kern="1200" dirty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How has your experience of Real Presence or Eucharist  expanded or changed?</a:t>
            </a:r>
            <a:endParaRPr lang="en-US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indent="0" defTabSz="941832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en-US" kern="1200" dirty="0">
                <a:solidFill>
                  <a:srgbClr val="C00000"/>
                </a:solidFill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 </a:t>
            </a:r>
            <a:endParaRPr lang="en-US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indent="0" defTabSz="941832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en-US" kern="1200" dirty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How are you offering yourself as Eucharist to the world?</a:t>
            </a:r>
            <a:endParaRPr lang="en-US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 descr="A drawing of a chalice">
            <a:extLst>
              <a:ext uri="{FF2B5EF4-FFF2-40B4-BE49-F238E27FC236}">
                <a16:creationId xmlns:a16="http://schemas.microsoft.com/office/drawing/2014/main" id="{23258BA5-7C4F-3346-61EE-5F7DB4942D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62261" y="643466"/>
            <a:ext cx="6001587" cy="5571065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40187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person holding a small plant&#10;&#10;Description automatically generated with low confidence">
            <a:extLst>
              <a:ext uri="{FF2B5EF4-FFF2-40B4-BE49-F238E27FC236}">
                <a16:creationId xmlns:a16="http://schemas.microsoft.com/office/drawing/2014/main" id="{4D1B5437-966F-3091-74B6-E89C6555B6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3263" y="1073021"/>
            <a:ext cx="5541248" cy="4204078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056A4D-C165-5AC3-5278-C1F0238F0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7489" y="457200"/>
            <a:ext cx="5541248" cy="5943600"/>
          </a:xfrm>
        </p:spPr>
        <p:txBody>
          <a:bodyPr/>
          <a:lstStyle/>
          <a:p>
            <a:pPr marL="0" indent="0" defTabSz="969264">
              <a:lnSpc>
                <a:spcPct val="115000"/>
              </a:lnSpc>
              <a:spcBef>
                <a:spcPts val="0"/>
              </a:spcBef>
              <a:buNone/>
            </a:pPr>
            <a:endParaRPr lang="en-US" sz="2968" kern="1200" dirty="0">
              <a:solidFill>
                <a:schemeClr val="accent6">
                  <a:lumMod val="60000"/>
                  <a:lumOff val="40000"/>
                </a:schemeClr>
              </a:solidFill>
              <a:latin typeface="Georgia" panose="02040502050405020303" pitchFamily="18" charset="0"/>
              <a:ea typeface="+mn-ea"/>
              <a:cs typeface="Calibri" panose="020F0502020204030204" pitchFamily="34" charset="0"/>
            </a:endParaRPr>
          </a:p>
          <a:p>
            <a:pPr marL="0" indent="0" defTabSz="969264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968" kern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In acting justly</a:t>
            </a:r>
            <a:r>
              <a:rPr lang="en-US" sz="2968" kern="1200">
                <a:solidFill>
                  <a:schemeClr val="accent6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, loving </a:t>
            </a:r>
            <a:r>
              <a:rPr lang="en-US" sz="2968" kern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with mercy, and walking humbly, how have the seeds of faith grown for yourself and others around you?</a:t>
            </a:r>
          </a:p>
          <a:p>
            <a:pPr marL="0" indent="-242316" defTabSz="969264">
              <a:lnSpc>
                <a:spcPct val="115000"/>
              </a:lnSpc>
              <a:spcBef>
                <a:spcPts val="0"/>
              </a:spcBef>
            </a:pPr>
            <a:endParaRPr lang="en-US" sz="2968" kern="1200" dirty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  <a:p>
            <a:pPr marL="0" indent="0" defTabSz="969264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968" kern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+mn-ea"/>
                <a:cs typeface="Calibri" panose="020F0502020204030204" pitchFamily="34" charset="0"/>
              </a:rPr>
              <a:t>Most of us here are “seasoned.” How do you celebrate what your hands have sown?</a:t>
            </a:r>
            <a:endParaRPr lang="en-US" sz="2968" kern="1200" dirty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96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123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Estrada</dc:creator>
  <cp:lastModifiedBy>Betty Thompson</cp:lastModifiedBy>
  <cp:revision>3</cp:revision>
  <dcterms:created xsi:type="dcterms:W3CDTF">2023-06-08T00:09:11Z</dcterms:created>
  <dcterms:modified xsi:type="dcterms:W3CDTF">2023-06-08T21:49:10Z</dcterms:modified>
</cp:coreProperties>
</file>