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D"/>
    <a:srgbClr val="FFD03B"/>
    <a:srgbClr val="FFF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6CC8-594C-9CC4-6161-B4AE028E8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B4769-59C9-7384-0F16-014D7A52A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800D-963D-2F05-F354-865D9EAEB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AE4B-DE8F-072C-ED95-F17D78E4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FB5F5-C2E1-1835-855E-606B2748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6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B488-94ED-5827-F382-477BA3688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95A38-960B-A65C-C8CA-FD005FD29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C1532-2A5D-6170-6295-98A53B8F8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8088-132C-EC39-30A8-1CA95045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9F3DC-BBF3-FC69-F1F2-5795A305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4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A17F2B-EEAB-8611-DB29-60A75EABA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D85A2-D9BF-7B68-03B7-A5A422440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E0E2A-70AD-5A61-DD82-9C0B339C5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8670C-6A5F-DC1A-9CC6-DD889CF1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BBA49-A52F-D06B-1586-BF23909F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5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9613-C311-32BC-0B4A-C062374B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FFDD2-2EF2-D86A-75F4-EFC754004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F15D4-D4B6-F71F-AF9D-4863590A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6D121-EB2F-0E47-6B9C-D3B9B8C0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02F5C-2CCA-4366-494B-A6291849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7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D20DC-94D2-C578-A3D7-66D3B5738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46E89-70E4-A035-BFD0-BCC64AB46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9ADC2-646C-9448-45C4-9F04DD390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FF689-5794-B879-A214-18AB4E900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4F601-1BCC-BF97-E411-47C059EA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6AEC-174B-DA72-AD5D-5CD9938B6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C3AFA-C9DC-1C16-CE70-4E30BA074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3CD26-C32A-03FF-5E3C-39DF44957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57A9A-CF12-E0B4-5525-5B651DB4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05511-263D-2F0D-84D1-257281D8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6C380-0C70-0896-490D-7C9C3B9BA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44B56-0D2B-3C57-695F-75220E553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4CDBB-1354-8EE9-BF44-CEF6AE143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D543C-CF7E-D36A-BD63-7A80D7C00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B8182-8E53-82B4-93B7-D4A46929B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F9154C-112D-4910-51B3-961603E86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1E77BB-65CF-F69E-449D-0609D6FE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DDF5B2-C3A5-A77C-8724-7783A05C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80A08-93D9-2075-E3CE-4073B925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183B-37FF-1A8D-2F6D-C16A9CCC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2C4D2A-054D-C771-316F-3BB5FA8B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5892D4-9076-1D0C-FB09-FEFED7C1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8A39F-AB0D-63BC-F0A2-143ACCD8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7B16F-DBAB-7AD1-A217-8E13AE95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E9896-0A95-E147-4D0B-6F35B243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B7FDE-3DA5-FBA1-CDB2-10F63048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7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34935-6139-ED48-67F7-0B0CF66CB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F273-89E2-0B41-D26A-CF2746496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8482C-8764-9A74-A15D-A363C7FD7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48FA9-82A3-442B-557F-036DCCB4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EC1D4-DF54-2A41-D558-D458D297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0736E-91C3-0636-21A6-ABDD1375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1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48C4E-016E-8C23-934A-398626081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B2951-F18C-A4A3-3A58-79F312BFB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DE342-4509-DD91-E504-3AF8C6D9E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35685-8557-7AA8-AA18-71CB30C0C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B5392-94D7-70A5-AED6-B6476ABF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29FFC-C572-D384-EA0F-ACD38A17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3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EEC8FC-7902-24DD-98A1-B6667FFF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1BE80-2EA7-6B40-3517-3EBB74032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412D5-D460-4ACA-F891-25D265BE5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4BCE8-4F0B-4011-B778-3D3A95A8F678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8BED5-7E76-9BFC-2982-4A73ED189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E4F9A-54C4-CD65-ACF9-4B24858E2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8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E3C763-A78E-8F6D-0037-3D72314296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white bench sits unoccupied&#10;&#10;Description automatically generated with medium confidence">
            <a:extLst>
              <a:ext uri="{FF2B5EF4-FFF2-40B4-BE49-F238E27FC236}">
                <a16:creationId xmlns:a16="http://schemas.microsoft.com/office/drawing/2014/main" id="{B46DB1BD-99F7-0747-C271-9C981FB0E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932"/>
            <a:ext cx="9121422" cy="68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34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E3C763-A78E-8F6D-0037-3D72314296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85D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05EF0A-7529-DDDD-47E2-5EB6E934EFC7}"/>
              </a:ext>
            </a:extLst>
          </p:cNvPr>
          <p:cNvSpPr txBox="1"/>
          <p:nvPr/>
        </p:nvSpPr>
        <p:spPr>
          <a:xfrm>
            <a:off x="442352" y="800892"/>
            <a:ext cx="3005560" cy="4725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Think of a time when you hoped to be welcomed and were not.  How did you react?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How have your travels in life planted seeds of the reign of God in you?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Preparing Beds, Hills and Rows - Grown By You">
            <a:extLst>
              <a:ext uri="{FF2B5EF4-FFF2-40B4-BE49-F238E27FC236}">
                <a16:creationId xmlns:a16="http://schemas.microsoft.com/office/drawing/2014/main" id="{3A861F20-DFB2-D4A9-CC48-36E1AA86E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51" y="655378"/>
            <a:ext cx="7531330" cy="501655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44524D-ACE0-60CE-260C-3929601D6251}"/>
              </a:ext>
            </a:extLst>
          </p:cNvPr>
          <p:cNvSpPr txBox="1"/>
          <p:nvPr/>
        </p:nvSpPr>
        <p:spPr>
          <a:xfrm>
            <a:off x="444699" y="5818004"/>
            <a:ext cx="9828082" cy="478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 Rounded MT Bold" panose="020F0704030504030204" pitchFamily="34" charset="0"/>
                <a:cs typeface="Calibri Light" panose="020F0302020204030204" pitchFamily="34" charset="0"/>
              </a:rPr>
              <a:t>How are you planting seeds of the reign of God?</a:t>
            </a:r>
          </a:p>
        </p:txBody>
      </p:sp>
    </p:spTree>
    <p:extLst>
      <p:ext uri="{BB962C8B-B14F-4D97-AF65-F5344CB8AC3E}">
        <p14:creationId xmlns:p14="http://schemas.microsoft.com/office/powerpoint/2010/main" val="70173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E3C763-A78E-8F6D-0037-3D72314296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05EF0A-7529-DDDD-47E2-5EB6E934EFC7}"/>
              </a:ext>
            </a:extLst>
          </p:cNvPr>
          <p:cNvSpPr txBox="1"/>
          <p:nvPr/>
        </p:nvSpPr>
        <p:spPr>
          <a:xfrm>
            <a:off x="781878" y="1157765"/>
            <a:ext cx="3005560" cy="3876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Whose words or presence have you been soaking up lately?  How have they helped you in the “organic process of growing”? </a:t>
            </a: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44524D-ACE0-60CE-260C-3929601D6251}"/>
              </a:ext>
            </a:extLst>
          </p:cNvPr>
          <p:cNvSpPr txBox="1"/>
          <p:nvPr/>
        </p:nvSpPr>
        <p:spPr>
          <a:xfrm>
            <a:off x="781878" y="5301654"/>
            <a:ext cx="9828082" cy="902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What emotions or sensations have “struck you like lightning” in recent times, and how did your growth change?</a:t>
            </a:r>
            <a:endParaRPr lang="en-US" sz="2400" dirty="0">
              <a:solidFill>
                <a:schemeClr val="bg1"/>
              </a:solidFill>
              <a:latin typeface="Arial Rounded MT Bold" panose="020F07040305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5" descr="Do Sunflowers Follow The Sun?">
            <a:extLst>
              <a:ext uri="{FF2B5EF4-FFF2-40B4-BE49-F238E27FC236}">
                <a16:creationId xmlns:a16="http://schemas.microsoft.com/office/drawing/2014/main" id="{A8A46C98-CDD1-6B4F-8996-B1F895B73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160" y="653407"/>
            <a:ext cx="6768962" cy="442883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61501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E3C763-A78E-8F6D-0037-3D72314296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D85D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05EF0A-7529-DDDD-47E2-5EB6E934EFC7}"/>
              </a:ext>
            </a:extLst>
          </p:cNvPr>
          <p:cNvSpPr txBox="1"/>
          <p:nvPr/>
        </p:nvSpPr>
        <p:spPr>
          <a:xfrm>
            <a:off x="440388" y="1507769"/>
            <a:ext cx="4845265" cy="3842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do your choices express the view of justice that Christine sees in Jesus?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stay focused on your own “watering and weeding” instead of constantly checking for progress?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321285-3E6C-0F37-DEEF-5F5A5B667D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688" y="1334299"/>
            <a:ext cx="5940749" cy="446045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82705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3466</TotalTime>
  <Words>132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11</cp:revision>
  <dcterms:created xsi:type="dcterms:W3CDTF">2022-06-14T19:20:33Z</dcterms:created>
  <dcterms:modified xsi:type="dcterms:W3CDTF">2022-07-03T03:55:43Z</dcterms:modified>
</cp:coreProperties>
</file>