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E92496-8D4E-47AA-A562-066C548226C6}" v="3" dt="2022-07-08T20:43:58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31662-09CD-6F0B-5125-3EFBEDC36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90407-B9DC-4B97-E30E-CE7E8623F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797CF-A4B0-1AF1-E25E-AE2D9BF1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59F1F-8BFB-5287-BA1E-7B3353F8A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D1C72-E1E4-EA49-A313-6D14237F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5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9113-62EE-F334-0F8C-7B84561A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D7657-5032-73FB-15DD-CE43A7BA0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AC22C-728B-2F90-7340-B40C1587C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E2259-FD36-F2EF-3A58-34ADCF52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16F56-9883-FF9F-8A03-23656197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9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6FCD8-520F-333E-4A65-24827AEE4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669B7-B2C0-6AD6-E013-6AFC53530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0D224-74BB-B839-455E-5D6BF160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D0086-9E01-6D18-4808-51DB477E3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B362D-B54B-D7E0-CDC7-A89D0D3FF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3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A0C43-4B28-6D1F-CF65-8EE71173F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AB523-7FAD-BA2E-4C69-E16FB3A30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884CC-2D75-1890-657A-7852ED80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F10FD-E790-8698-9255-1DE8D1D1B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E89DD-2700-D873-4A1A-262A5CD00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96858-B6B6-E582-CD12-AB02F5AB8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260A2-AE80-6BFE-679C-EC546A166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11425-07F8-2552-7D3C-0FEE306F6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7335D-DB43-7404-B08A-7933B1FE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5D370-FAB1-BA97-DCFE-ACBB59E8B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9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0C8B-BBCA-BACD-56BB-61DD1446C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4EA8-6E92-B865-28BE-68ADC0958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04284-7032-9CB3-0193-A52F1CA1C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E3360-65DE-82C1-5CA9-1184073EF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15CA9-A4C2-B6EB-4440-4CF3D7B36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F6A1B-7229-5597-BA42-65A836C9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5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5FC0-EB56-5CE2-536D-B33F6E51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B66EB-9278-016E-8794-FA42A3D7B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3DBD4-4379-F020-EEE6-0FE7A7568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F50985-0ACE-52B5-74C1-63C0D7A8F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11887E-672C-666D-8118-E4865A0B7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CFB489-0615-6F46-1F7F-A5083AE0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39C7B-BF0F-D8C1-030C-B2509675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E6F3F-0588-8CDA-8765-8924E969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9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BA8B-3B8E-772B-8E28-2A022FCE9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884419-91E3-033D-2610-06E47859B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74E54F-CC84-8DF5-BA46-220A3F855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D4089-B0B5-5DFD-755E-48E3B5DD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F438EF-8C2D-B9D7-9021-06348D0FA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6A51E2-8284-FB47-F64D-3603F1F2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854EA-FAA1-4E4D-748B-B4367731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98C0-2B70-48D7-020B-E4FE5D41B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1DC86-372C-AC7A-4262-C76DEB133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EB065-3EFE-791F-4AB3-899A5E7A9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3A8ED-8BC8-443E-1896-03618E96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B3896-800E-1082-797D-15050647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85612-749A-B8E0-6AC2-BDEC8A154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7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073B9-91D0-3CB9-44A5-C539B6E49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F5B52A-B457-73EE-480A-E7C9E5973B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2922F-EB59-B8DD-6636-E1A4EA91D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1AECC-CAD8-5532-7617-AD642DE2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09F50-7859-D3DE-514A-B745628C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8ECA2-902E-474D-E767-F60AF852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5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E153BE-95E7-F4B6-2EC9-8DDB861C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BA1E6-6ED2-5DC6-9D39-F28FF7D54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9C7B-E4A0-F840-F929-04B9CCBA9F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496-C05D-41FA-BFE8-526A31D4F39D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A96FF-8D11-6DC3-F3DC-07A06F479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37BB1-2757-3A98-2F82-80AD662BD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2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9F9E07-3895-1243-4866-5F84F1DDA1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66" t="26667" r="25668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ED9D32-49C4-06ED-3BB7-5EB1BBDC13FA}"/>
              </a:ext>
            </a:extLst>
          </p:cNvPr>
          <p:cNvSpPr txBox="1"/>
          <p:nvPr/>
        </p:nvSpPr>
        <p:spPr>
          <a:xfrm>
            <a:off x="2556804" y="2586283"/>
            <a:ext cx="6098344" cy="3020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Times New Roman" panose="02020603050405020304" pitchFamily="18" charset="0"/>
              </a:rPr>
              <a:t>To whom am I called to be a compassionate neighbor today?</a:t>
            </a:r>
            <a:endParaRPr lang="en-US" sz="2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Times New Roman" panose="02020603050405020304" pitchFamily="18" charset="0"/>
              </a:rPr>
              <a:t>When have I experienced the generosity of a ‘stranger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Times New Roman" panose="02020603050405020304" pitchFamily="18" charset="0"/>
              </a:rPr>
              <a:t>on the road’…?</a:t>
            </a:r>
            <a:endParaRPr lang="en-US" sz="2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20454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F69BBD0-CDB4-AA2C-9E55-0025C09B0C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66" t="32082" r="29950"/>
          <a:stretch/>
        </p:blipFill>
        <p:spPr>
          <a:xfrm>
            <a:off x="0" y="0"/>
            <a:ext cx="12191999" cy="6857999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ED9D32-49C4-06ED-3BB7-5EB1BBDC13FA}"/>
              </a:ext>
            </a:extLst>
          </p:cNvPr>
          <p:cNvSpPr txBox="1"/>
          <p:nvPr/>
        </p:nvSpPr>
        <p:spPr>
          <a:xfrm>
            <a:off x="2696892" y="2572214"/>
            <a:ext cx="6798213" cy="2524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Times New Roman" panose="02020603050405020304" pitchFamily="18" charset="0"/>
              </a:rPr>
              <a:t>What is my usual way of shining Christ’s light on the world around me?</a:t>
            </a:r>
            <a:endParaRPr lang="en-US" sz="2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Times New Roman" panose="02020603050405020304" pitchFamily="18" charset="0"/>
              </a:rPr>
              <a:t>How do I spill light in our broken world when I am wounded and broken?</a:t>
            </a:r>
            <a:endParaRPr lang="en-US" sz="2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5883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9F9E07-3895-1243-4866-5F84F1DDA1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66" t="35692" r="36373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ED9D32-49C4-06ED-3BB7-5EB1BBDC13FA}"/>
              </a:ext>
            </a:extLst>
          </p:cNvPr>
          <p:cNvSpPr txBox="1"/>
          <p:nvPr/>
        </p:nvSpPr>
        <p:spPr>
          <a:xfrm>
            <a:off x="3077307" y="1643748"/>
            <a:ext cx="6601265" cy="45066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Times New Roman" panose="02020603050405020304" pitchFamily="18" charset="0"/>
              </a:rPr>
              <a:t>When have you been the one in need and what was it like to receive help?</a:t>
            </a:r>
            <a:endParaRPr lang="en-US" sz="2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Times New Roman" panose="02020603050405020304" pitchFamily="18" charset="0"/>
              </a:rPr>
              <a:t>Which of these Beatitudes for </a:t>
            </a:r>
            <a:r>
              <a:rPr lang="en-US" sz="28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Times New Roman" panose="02020603050405020304" pitchFamily="18" charset="0"/>
              </a:rPr>
              <a:t>Carers</a:t>
            </a: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Times New Roman" panose="02020603050405020304" pitchFamily="18" charset="0"/>
              </a:rPr>
              <a:t> feels most like you, or least like you?</a:t>
            </a:r>
            <a:endParaRPr lang="en-US" sz="2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Times New Roman" panose="02020603050405020304" pitchFamily="18" charset="0"/>
              </a:rPr>
              <a:t>Reflect on a time in your life when someone’s presence helped you to bear the unbearable.</a:t>
            </a:r>
            <a:endParaRPr lang="en-US" sz="2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18486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107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</cp:revision>
  <dcterms:created xsi:type="dcterms:W3CDTF">2022-07-08T20:33:32Z</dcterms:created>
  <dcterms:modified xsi:type="dcterms:W3CDTF">2022-07-12T03:34:29Z</dcterms:modified>
</cp:coreProperties>
</file>