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0" r:id="rId3"/>
    <p:sldId id="27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006600"/>
    <a:srgbClr val="CC0000"/>
    <a:srgbClr val="993300"/>
    <a:srgbClr val="800000"/>
    <a:srgbClr val="CC6600"/>
    <a:srgbClr val="003366"/>
    <a:srgbClr val="003300"/>
    <a:srgbClr val="000099"/>
    <a:srgbClr val="004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9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309A0-ED82-498B-A7ED-340992267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A2A33A-75B4-4C93-8889-88C1E61B98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D4207-ABC5-43EA-B9A8-81F407538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8EFA-CDA2-4159-99D6-A10FA96C7577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1E36E-10D2-4DE6-A521-99345DED8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559C4-8AEF-4DCE-8659-A249D359C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0165-4BAB-4AB2-811C-E9394BA8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7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CA2F3-BEBC-4A11-B928-484352DE4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697911-0E54-4426-A1D4-A00756901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AEC75-F3DF-461C-89E3-06BA258BD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8EFA-CDA2-4159-99D6-A10FA96C7577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C01D7-3B51-4DD8-9BAE-F80216135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1BF33-3D66-4929-BEED-C13624148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0165-4BAB-4AB2-811C-E9394BA8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2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BB32AF-4433-450F-BEE8-A22248ABD9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FFBF26-8B3C-40DF-A52B-247B622FD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CC21D-0BBE-4A66-B75E-90F24CFFD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8EFA-CDA2-4159-99D6-A10FA96C7577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B4ABA-504D-40CB-9E6C-8A8409A39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C83B4-AC02-4E43-B179-305F5D5E3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0165-4BAB-4AB2-811C-E9394BA8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4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2D9B-8FB8-4E2C-96B6-04D7E6180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285B8-8D6D-42A5-8E69-626757498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51B27-36CB-4A70-AD57-DE88E960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8EFA-CDA2-4159-99D6-A10FA96C7577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B60C7-955F-4026-BF02-F04B608D1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477C6-62FC-4141-947C-E0E71E2A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0165-4BAB-4AB2-811C-E9394BA8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3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FF199-D987-4E19-A2C0-8A5916734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AF9B6-935F-4E16-83FB-61DF91851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E526A-55B4-4562-B6AF-090A081FF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8EFA-CDA2-4159-99D6-A10FA96C7577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E2666-1320-4DCE-8751-1CC6983BE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C25C1-E9EB-457E-BA78-C85011EC0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0165-4BAB-4AB2-811C-E9394BA8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2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D942C-7688-4C14-941D-D12BC59E1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BFC7A-AC3C-44E2-ACA7-2A1850322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987FE9-9A59-4B3E-802F-5F90381F7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CFB13B-3BB8-40FB-9DC8-69BA9637F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8EFA-CDA2-4159-99D6-A10FA96C7577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43B2-C048-4DBC-A1EB-AB8624218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FDB8E8-E44F-4C54-A432-DCF2D2F5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0165-4BAB-4AB2-811C-E9394BA8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2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2FBEF-2C4D-4A40-A8B1-2B612CC13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C127B-F448-4B5A-986E-5C2DA8F88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EFE1A9-E68F-4F72-A474-BC5FE1F334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0E554B-4FE0-4905-AD34-F59236C12D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CFE5B7-C810-43D9-A4CE-D8BD16255D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D4D145-6583-4E27-B6F0-FF88FBE86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8EFA-CDA2-4159-99D6-A10FA96C7577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917A7C-8311-4E07-8F24-38236C6D8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1A5CDC-EA13-47AE-BB8F-7D667E134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0165-4BAB-4AB2-811C-E9394BA8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2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6B812-6B97-487A-899F-97ADA4303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47757C-F6A1-4273-A6A0-A1BD3B1E0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8EFA-CDA2-4159-99D6-A10FA96C7577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C0ABB-B13A-4481-8E40-665490990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C4463-9550-45C9-91C0-2445E7356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0165-4BAB-4AB2-811C-E9394BA8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4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CAB0BF-2EB7-42F8-9091-B68409B68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8EFA-CDA2-4159-99D6-A10FA96C7577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A42778-901D-4CC5-B399-198747B62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6111B-3079-4085-91C8-BA766DDF3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0165-4BAB-4AB2-811C-E9394BA8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4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0FD19-C18E-4BCC-9AEC-E2189EF40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B074C-A006-4DEB-A781-4BD49B3F4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844DEF-9F23-424B-9702-64DD3B6DB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30CA01-97BC-468A-984D-BD975C692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8EFA-CDA2-4159-99D6-A10FA96C7577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873C5-8F7A-4CE7-821F-BBAB1B3FC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F79D9D-B231-4760-9C67-19051EEC1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0165-4BAB-4AB2-811C-E9394BA8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24F09-FD64-4DE4-B0EC-C6F4C7280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44C90-02D3-4D1E-B9A9-5E58168CA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AD363-E8E4-4D7C-91C6-7193B44FC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0EF8C0-FAA5-4455-BC18-7C8C73425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8EFA-CDA2-4159-99D6-A10FA96C7577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5F3E0-D1FC-4052-933D-FE704A178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2A10C-BB8F-4DE5-AD2C-6E1FECA20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0165-4BAB-4AB2-811C-E9394BA8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9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120CC0-8212-4D35-995B-EEA290BB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15F2F-A4D6-4C5D-AD47-2C8CC2FD1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0F4F5-2B46-4796-8F4C-A03970358A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78EFA-CDA2-4159-99D6-A10FA96C7577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49421-536A-40A7-BDD8-DED472E02B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ADC60-1ECF-482C-87A9-ADDFF4BE8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60165-4BAB-4AB2-811C-E9394BA8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9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55F519-A0EF-47BD-9D0D-F3FF58018564}"/>
              </a:ext>
            </a:extLst>
          </p:cNvPr>
          <p:cNvSpPr/>
          <p:nvPr/>
        </p:nvSpPr>
        <p:spPr>
          <a:xfrm>
            <a:off x="0" y="14238"/>
            <a:ext cx="12192000" cy="6858000"/>
          </a:xfrm>
          <a:prstGeom prst="rect">
            <a:avLst/>
          </a:prstGeom>
          <a:solidFill>
            <a:srgbClr val="CC6600"/>
          </a:solidFill>
          <a:ln w="762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F7A3A0-B5E2-4F39-8279-5ED47B562436}"/>
              </a:ext>
            </a:extLst>
          </p:cNvPr>
          <p:cNvSpPr/>
          <p:nvPr/>
        </p:nvSpPr>
        <p:spPr>
          <a:xfrm>
            <a:off x="-1" y="-2333"/>
            <a:ext cx="12192000" cy="6858000"/>
          </a:xfrm>
          <a:prstGeom prst="rect">
            <a:avLst/>
          </a:prstGeom>
          <a:solidFill>
            <a:srgbClr val="002060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A95AEA-6C32-4323-B909-128FD73BF57B}"/>
              </a:ext>
            </a:extLst>
          </p:cNvPr>
          <p:cNvSpPr txBox="1"/>
          <p:nvPr/>
        </p:nvSpPr>
        <p:spPr>
          <a:xfrm>
            <a:off x="351182" y="4767469"/>
            <a:ext cx="11489633" cy="1752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What does it feel like to know that Yahweh says to you,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“I knew you before I formed you?”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 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To whom does God command you to speak? What is it God wants you to say?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C9364B-9889-4818-A3A4-5DF73CBD4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351" y="191868"/>
            <a:ext cx="6889683" cy="4239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6865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55F519-A0EF-47BD-9D0D-F3FF58018564}"/>
              </a:ext>
            </a:extLst>
          </p:cNvPr>
          <p:cNvSpPr/>
          <p:nvPr/>
        </p:nvSpPr>
        <p:spPr>
          <a:xfrm>
            <a:off x="0" y="14238"/>
            <a:ext cx="12192000" cy="6858000"/>
          </a:xfrm>
          <a:prstGeom prst="rect">
            <a:avLst/>
          </a:prstGeom>
          <a:solidFill>
            <a:srgbClr val="CC6600"/>
          </a:solidFill>
          <a:ln w="762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F7A3A0-B5E2-4F39-8279-5ED47B562436}"/>
              </a:ext>
            </a:extLst>
          </p:cNvPr>
          <p:cNvSpPr/>
          <p:nvPr/>
        </p:nvSpPr>
        <p:spPr>
          <a:xfrm>
            <a:off x="-1" y="-2333"/>
            <a:ext cx="12192000" cy="6858000"/>
          </a:xfrm>
          <a:prstGeom prst="rect">
            <a:avLst/>
          </a:prstGeom>
          <a:solidFill>
            <a:srgbClr val="002060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A95AEA-6C32-4323-B909-128FD73BF57B}"/>
              </a:ext>
            </a:extLst>
          </p:cNvPr>
          <p:cNvSpPr txBox="1"/>
          <p:nvPr/>
        </p:nvSpPr>
        <p:spPr>
          <a:xfrm>
            <a:off x="6586332" y="499685"/>
            <a:ext cx="5340624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What does it mean to have “love empower us to respond beyond our feelings”?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chemeClr val="bg1"/>
              </a:solidFill>
              <a:latin typeface="Arial Rounded MT Bold" panose="020F0704030504030204" pitchFamily="34" charset="0"/>
              <a:cs typeface="Calibri" panose="020F0502020204030204" pitchFamily="34" charset="0"/>
            </a:endParaRPr>
          </a:p>
          <a:p>
            <a:pPr marL="0" marR="0"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When you feel righteous anger, how do you consider "what love embraces" and "what love resists"?  </a:t>
            </a:r>
          </a:p>
        </p:txBody>
      </p:sp>
      <p:pic>
        <p:nvPicPr>
          <p:cNvPr id="7" name="Picture 6" descr="Hands Embracing Red Heart with Love Stock Vector - Illustration of symbol,  vector: 158688030">
            <a:extLst>
              <a:ext uri="{FF2B5EF4-FFF2-40B4-BE49-F238E27FC236}">
                <a16:creationId xmlns:a16="http://schemas.microsoft.com/office/drawing/2014/main" id="{0296064A-EE95-41FF-A535-0729790103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8"/>
          <a:stretch/>
        </p:blipFill>
        <p:spPr bwMode="auto">
          <a:xfrm>
            <a:off x="265044" y="499685"/>
            <a:ext cx="5943600" cy="585396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713276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55F519-A0EF-47BD-9D0D-F3FF58018564}"/>
              </a:ext>
            </a:extLst>
          </p:cNvPr>
          <p:cNvSpPr/>
          <p:nvPr/>
        </p:nvSpPr>
        <p:spPr>
          <a:xfrm>
            <a:off x="0" y="14238"/>
            <a:ext cx="12192000" cy="6858000"/>
          </a:xfrm>
          <a:prstGeom prst="rect">
            <a:avLst/>
          </a:prstGeom>
          <a:solidFill>
            <a:srgbClr val="CC6600"/>
          </a:solidFill>
          <a:ln w="762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F7A3A0-B5E2-4F39-8279-5ED47B562436}"/>
              </a:ext>
            </a:extLst>
          </p:cNvPr>
          <p:cNvSpPr/>
          <p:nvPr/>
        </p:nvSpPr>
        <p:spPr>
          <a:xfrm>
            <a:off x="-1" y="-2333"/>
            <a:ext cx="12192000" cy="6858000"/>
          </a:xfrm>
          <a:prstGeom prst="rect">
            <a:avLst/>
          </a:prstGeom>
          <a:solidFill>
            <a:srgbClr val="002060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A95AEA-6C32-4323-B909-128FD73BF57B}"/>
              </a:ext>
            </a:extLst>
          </p:cNvPr>
          <p:cNvSpPr txBox="1"/>
          <p:nvPr/>
        </p:nvSpPr>
        <p:spPr>
          <a:xfrm>
            <a:off x="6357728" y="1149626"/>
            <a:ext cx="5359213" cy="429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How are you challenged to respond when Christianity is being used to define and defend nationalism?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Whose voice are you ignoring because it makes you uncomfortable?</a:t>
            </a:r>
          </a:p>
        </p:txBody>
      </p:sp>
      <p:pic>
        <p:nvPicPr>
          <p:cNvPr id="8" name="Picture 7" descr="A picture containing text, clothing, bedclothes, fabric&#10;&#10;Description automatically generated">
            <a:extLst>
              <a:ext uri="{FF2B5EF4-FFF2-40B4-BE49-F238E27FC236}">
                <a16:creationId xmlns:a16="http://schemas.microsoft.com/office/drawing/2014/main" id="{C0B98830-DB2B-4FB5-9829-E8A1F1234A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24" y="30493"/>
            <a:ext cx="4560767" cy="68275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041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3976</TotalTime>
  <Words>110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Thompson</dc:creator>
  <cp:lastModifiedBy>Betty Thompson</cp:lastModifiedBy>
  <cp:revision>21</cp:revision>
  <dcterms:created xsi:type="dcterms:W3CDTF">2020-12-18T00:32:49Z</dcterms:created>
  <dcterms:modified xsi:type="dcterms:W3CDTF">2022-01-29T21:00:48Z</dcterms:modified>
</cp:coreProperties>
</file>