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  <a:srgbClr val="993300"/>
    <a:srgbClr val="800000"/>
    <a:srgbClr val="CC6600"/>
    <a:srgbClr val="003366"/>
    <a:srgbClr val="003300"/>
    <a:srgbClr val="000099"/>
    <a:srgbClr val="004D6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09A0-ED82-498B-A7ED-34099226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2A33A-75B4-4C93-8889-88C1E61B9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D4207-ABC5-43EA-B9A8-81F40753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E36E-10D2-4DE6-A521-99345DED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59C4-8AEF-4DCE-8659-A249D359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A2F3-BEBC-4A11-B928-484352DE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97911-0E54-4426-A1D4-A00756901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EC75-F3DF-461C-89E3-06BA258B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01D7-3B51-4DD8-9BAE-F8021613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BF33-3D66-4929-BEED-C1362414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B32AF-4433-450F-BEE8-A22248ABD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FBF26-8B3C-40DF-A52B-247B622F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21D-0BBE-4A66-B75E-90F24CFF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4ABA-504D-40CB-9E6C-8A8409A3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83B4-AC02-4E43-B179-305F5D5E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D9B-8FB8-4E2C-96B6-04D7E618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85B8-8D6D-42A5-8E69-62675749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51B27-36CB-4A70-AD57-DE88E960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60C7-955F-4026-BF02-F04B608D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77C6-62FC-4141-947C-E0E71E2A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F199-D987-4E19-A2C0-8A591673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AF9B6-935F-4E16-83FB-61DF9185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526A-55B4-4562-B6AF-090A081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E2666-1320-4DCE-8751-1CC6983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25C1-E9EB-457E-BA78-C85011EC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942C-7688-4C14-941D-D12BC59E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FC7A-AC3C-44E2-ACA7-2A1850322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87FE9-9A59-4B3E-802F-5F90381F7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B13B-3BB8-40FB-9DC8-69BA9637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43B2-C048-4DBC-A1EB-AB862421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B8E8-E44F-4C54-A432-DCF2D2F5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FBEF-2C4D-4A40-A8B1-2B612CC1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127B-F448-4B5A-986E-5C2DA8F88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E1A9-E68F-4F72-A474-BC5FE1F33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E554B-4FE0-4905-AD34-F59236C1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FE5B7-C810-43D9-A4CE-D8BD16255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4D145-6583-4E27-B6F0-FF88FBE8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17A7C-8311-4E07-8F24-38236C6D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A5CDC-EA13-47AE-BB8F-7D667E13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812-6B97-487A-899F-97ADA430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7757C-F6A1-4273-A6A0-A1BD3B1E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C0ABB-B13A-4481-8E40-66549099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C4463-9550-45C9-91C0-2445E735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AB0BF-2EB7-42F8-9091-B68409B6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42778-901D-4CC5-B399-198747B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111B-3079-4085-91C8-BA766DDF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FD19-C18E-4BCC-9AEC-E2189EF4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074C-A006-4DEB-A781-4BD49B3F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44DEF-9F23-424B-9702-64DD3B6DB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0CA01-97BC-468A-984D-BD975C69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873C5-8F7A-4CE7-821F-BBAB1B3F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79D9D-B231-4760-9C67-19051EEC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4F09-FD64-4DE4-B0EC-C6F4C728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44C90-02D3-4D1E-B9A9-5E58168C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AD363-E8E4-4D7C-91C6-7193B44FC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EF8C0-FAA5-4455-BC18-7C8C7342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F3E0-D1FC-4052-933D-FE704A17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2A10C-BB8F-4DE5-AD2C-6E1FECA2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20CC0-8212-4D35-995B-EEA290BB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5F2F-A4D6-4C5D-AD47-2C8CC2FD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F4F5-2B46-4796-8F4C-A03970358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8EFA-CDA2-4159-99D6-A10FA96C757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9421-536A-40A7-BDD8-DED472E0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DC60-1ECF-482C-87A9-ADDFF4BE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h1OCugafJ8?feature=oemb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1H1-scfD1s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95AEA-6C32-4323-B909-128FD73BF57B}"/>
              </a:ext>
            </a:extLst>
          </p:cNvPr>
          <p:cNvSpPr txBox="1"/>
          <p:nvPr/>
        </p:nvSpPr>
        <p:spPr>
          <a:xfrm>
            <a:off x="354495" y="5207083"/>
            <a:ext cx="11483007" cy="1579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fontAlgn="base">
              <a:lnSpc>
                <a:spcPts val="225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Imagine Isaiah saying to you:  “Rise up in splendor!  </a:t>
            </a:r>
          </a:p>
          <a:p>
            <a:pPr marR="0" lvl="0" algn="ctr" fontAlgn="base">
              <a:lnSpc>
                <a:spcPts val="225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Your light has come, the glory of God shines upon you.”  How do you react?</a:t>
            </a:r>
          </a:p>
          <a:p>
            <a:pPr marL="457200" marR="0" algn="ctr" fontAlgn="base">
              <a:lnSpc>
                <a:spcPts val="225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R="0" lvl="0" algn="ctr" fontAlgn="base">
              <a:lnSpc>
                <a:spcPts val="225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Of all the things promised in this reading, what resonates with you as important today?</a:t>
            </a:r>
          </a:p>
        </p:txBody>
      </p:sp>
      <p:pic>
        <p:nvPicPr>
          <p:cNvPr id="2" name="Online Media 1" title="Amazing Alaska Aurora Borealis Mesmerizing Northern Lights Corona 4K UHD Time-Lapse">
            <a:hlinkClick r:id="" action="ppaction://media"/>
            <a:extLst>
              <a:ext uri="{FF2B5EF4-FFF2-40B4-BE49-F238E27FC236}">
                <a16:creationId xmlns:a16="http://schemas.microsoft.com/office/drawing/2014/main" id="{C81DF765-8052-466C-A509-12827D5FE5B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44431" y="265026"/>
            <a:ext cx="8303133" cy="469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7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5C88364-935F-4269-9ACD-4405DA1CDA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0CBCF-609D-4029-91BF-89A9872057CF}"/>
              </a:ext>
            </a:extLst>
          </p:cNvPr>
          <p:cNvSpPr txBox="1"/>
          <p:nvPr/>
        </p:nvSpPr>
        <p:spPr>
          <a:xfrm>
            <a:off x="384313" y="294039"/>
            <a:ext cx="11651870" cy="6269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Picture yourself in the stable.  When you see the babe in the manger, what stirs within you? 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Staying in the stable, how do you react when you see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					the “wise men” approaching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					on their camels and then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 						offering gifts?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					What gift would you want to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					offer the baby?  How would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					you present it?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dvent Reflection – The Fourth Joy of Mary">
            <a:extLst>
              <a:ext uri="{FF2B5EF4-FFF2-40B4-BE49-F238E27FC236}">
                <a16:creationId xmlns:a16="http://schemas.microsoft.com/office/drawing/2014/main" id="{278EF7FD-1BAB-4520-BBB9-5C4945691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17" y="3205051"/>
            <a:ext cx="4759325" cy="3650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245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Online Media 1" title="Mary Did You Know? (Official Music Video) | One Voice Children's Choir cover">
            <a:hlinkClick r:id="" action="ppaction://media"/>
            <a:extLst>
              <a:ext uri="{FF2B5EF4-FFF2-40B4-BE49-F238E27FC236}">
                <a16:creationId xmlns:a16="http://schemas.microsoft.com/office/drawing/2014/main" id="{EBAFEE69-9DC1-4D57-A9F6-BB881BBF34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81492" y="609599"/>
            <a:ext cx="8514230" cy="481054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9D5903-1113-42DF-A13C-48599F6F13CF}"/>
              </a:ext>
            </a:extLst>
          </p:cNvPr>
          <p:cNvSpPr txBox="1"/>
          <p:nvPr/>
        </p:nvSpPr>
        <p:spPr>
          <a:xfrm>
            <a:off x="634669" y="5976730"/>
            <a:ext cx="115573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Ponder what Mary -- and you -- came to know about this child.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3799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164</Words>
  <Application>Microsoft Office PowerPoint</Application>
  <PresentationFormat>Widescreen</PresentationFormat>
  <Paragraphs>17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15</cp:revision>
  <dcterms:created xsi:type="dcterms:W3CDTF">2020-12-18T00:32:49Z</dcterms:created>
  <dcterms:modified xsi:type="dcterms:W3CDTF">2022-01-02T15:39:11Z</dcterms:modified>
</cp:coreProperties>
</file>