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0021"/>
    <a:srgbClr val="660033"/>
    <a:srgbClr val="003366"/>
    <a:srgbClr val="000266"/>
    <a:srgbClr val="000066"/>
    <a:srgbClr val="003300"/>
    <a:srgbClr val="333333"/>
    <a:srgbClr val="642100"/>
    <a:srgbClr val="822B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5032F-84C8-BB9A-5697-C91309A4F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A58763-6D67-44D5-7697-EB6A908F1D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18247-361F-2ACC-BE50-0DCD55DED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923A5-FB58-2F7E-E0AB-BA15D862A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B0E6E-FBEC-9CE2-1187-04005B3F6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0F0F9-5DF6-4884-F038-CA8787B92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5C7BE0-E72A-12C7-39F1-9F4478079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CA904-D577-054A-1737-0F37A49C5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B06FB-F7D7-9772-9F5F-355F41401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58A25-26EF-AB22-A9D1-AE826B8ED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6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15400E-FE1A-D827-8F4A-911B70A351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940AD-0BDB-D45A-8039-7B51FC894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B7FFB-28B0-3E59-5F7D-0459EC5E0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0646A-0C70-3A1B-E7E4-78452C916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6746D-73C6-C995-30AC-F394BFCA0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8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CA703-490D-007F-8E03-F6C816973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D54FF-F3DB-A297-78B7-79DAA7FD1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62F23-8848-BBC9-01BA-211B23628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C6351-E655-2C03-A40F-7D108401A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98813-5D53-2195-338D-EED93C259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3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5D374-DFE2-98D4-736B-92E2D2C5F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8C0210-C66D-6C5B-027A-0DFA72B6F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6F13-C883-9A99-C8A2-4158E33FF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5CB78-4C31-C4E6-38D4-443A34F1C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A8F3A-5EA0-F302-3EF1-301F63257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89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B774D-35FD-C60B-FABF-85ACCC2C6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F3722-DD7D-10FD-4528-5CF750051E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685162-DBB3-6FB4-EB6F-2EFF6B7D1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8AB57A-03B3-3AAE-078B-CFCCE4B01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31DEE4-A0A0-EF7A-7B13-BCD5B96E8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D5C70-EEB8-4EBA-C531-6348B4190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8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74A15-ADB9-D02C-2739-753B97C99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05575-9D6F-A8BC-194D-F2AFCCD61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AEE8FE-23D1-6EA6-F670-627EA3696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CE869D-73E5-92B8-3485-54DD526C04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FAD443-93D9-41D4-B0FA-2075491A1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3D6ADE-28B0-87FC-7FAD-2788EC9B2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B4EA77-D438-2D93-1AA5-88D8DCD0C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EEB290-4D7F-DA09-A7D6-B2AE707CB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6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85AC6-B3AF-91B3-AF79-FC1A5E59E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5AC8E-CA84-F68A-96B1-F2C289444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12CCAF-C99D-4853-DCA6-C12FFAFFA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C8903-5F35-3EF6-3498-E4B96019D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9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462389-66AE-92F4-22EC-6A8EED8A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62CCC8-850F-F30D-E200-142049556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54E79A-533B-A538-D31D-454A2071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E4960-8012-41C2-E9EE-111203DCD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8B6D6-F1E2-5347-92D4-0EDC55D37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AE7F9D-BFFD-88D3-E14E-24C2A07BF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532EEE-0EFC-BECC-47C5-0A7344783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2DB86-154C-2312-3B5D-E4962E423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CC6F6-057C-FD1D-7D92-A00710E87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6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8F7C9-A4EE-5A20-B4CE-7D89D24A9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C70F7A-68C4-ED5B-9F44-9DE2675067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D06D18-0568-ABCD-3133-D72CB7F22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011BDD-A74B-AC2C-6AE8-7B8364CD9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C1DF2-99FF-1393-325D-6C940BC89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796CE-CDE3-DFB2-F577-5CF940958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1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621C18-BC07-4BB1-4EC8-1265C4F12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00044-823B-657D-CD57-C832F9087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6A535-64AB-2CD1-99E8-327BE16712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9851-8D5D-4A39-97CE-E9B6899A7C4E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483CB-4D03-696F-CED2-22E47DF6D8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01857-5616-DF87-BD1E-633D576DF6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4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I5t_mHRSnHI?feature=oembed" TargetMode="Externa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123B65-B374-A708-3260-CB2BFC71A4F5}"/>
              </a:ext>
            </a:extLst>
          </p:cNvPr>
          <p:cNvSpPr/>
          <p:nvPr/>
        </p:nvSpPr>
        <p:spPr>
          <a:xfrm>
            <a:off x="-5453" y="0"/>
            <a:ext cx="12192000" cy="6858000"/>
          </a:xfrm>
          <a:prstGeom prst="rect">
            <a:avLst/>
          </a:prstGeom>
          <a:solidFill>
            <a:srgbClr val="0002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DAA5F2-8A75-1FCE-00D5-4B1C2EF34563}"/>
              </a:ext>
            </a:extLst>
          </p:cNvPr>
          <p:cNvSpPr txBox="1"/>
          <p:nvPr/>
        </p:nvSpPr>
        <p:spPr>
          <a:xfrm>
            <a:off x="964902" y="3916090"/>
            <a:ext cx="10031897" cy="1876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spc="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is the particular blessing you feel today as an adopted child of God?  </a:t>
            </a:r>
          </a:p>
          <a:p>
            <a:pPr marL="914400" marR="0" algn="ct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spc="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0" marR="0" algn="ct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spc="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How do you respond to: “in the fullness of time, God sent his Son, </a:t>
            </a:r>
          </a:p>
          <a:p>
            <a:pPr marL="0" marR="0" algn="ct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spc="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 a ransom under the law”?</a:t>
            </a:r>
            <a:endParaRPr 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https __plumvillage.org_wp-content_uploads_2020_04_medium_bell_wake_plus_full">
            <a:hlinkClick r:id="" action="ppaction://media"/>
            <a:extLst>
              <a:ext uri="{FF2B5EF4-FFF2-40B4-BE49-F238E27FC236}">
                <a16:creationId xmlns:a16="http://schemas.microsoft.com/office/drawing/2014/main" id="{58245432-EB9F-47FE-41E0-4A96A0943FC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89677" y="5625768"/>
            <a:ext cx="334107" cy="334107"/>
          </a:xfrm>
          <a:prstGeom prst="rect">
            <a:avLst/>
          </a:prstGeom>
        </p:spPr>
      </p:pic>
      <p:pic>
        <p:nvPicPr>
          <p:cNvPr id="5" name="Picture 4" descr="What Does it Mean That God Is Our Abba Father?">
            <a:extLst>
              <a:ext uri="{FF2B5EF4-FFF2-40B4-BE49-F238E27FC236}">
                <a16:creationId xmlns:a16="http://schemas.microsoft.com/office/drawing/2014/main" id="{6BDF459A-88BC-752B-FC3E-EC1A712B73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747" y="541632"/>
            <a:ext cx="5943600" cy="3105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746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68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4090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92E202E-5DCE-B9DE-4822-8F430D6C1CB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2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B61DB2-4CCC-E79A-A984-B425A8B18170}"/>
              </a:ext>
            </a:extLst>
          </p:cNvPr>
          <p:cNvSpPr txBox="1"/>
          <p:nvPr/>
        </p:nvSpPr>
        <p:spPr>
          <a:xfrm>
            <a:off x="512920" y="754101"/>
            <a:ext cx="3263799" cy="4987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Put yourself in the stable and sense 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your reaction as the shepherds say what the angels told them about this child.  </a:t>
            </a:r>
          </a:p>
          <a:p>
            <a:pPr marL="68580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is the amazing news of this day 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 you? </a:t>
            </a:r>
          </a:p>
          <a:p>
            <a:pPr marL="685800" marR="0" fontAlgn="base">
              <a:lnSpc>
                <a:spcPct val="1070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might you say to Mary? 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https __plumvillage.org_wp-content_uploads_2020_04_medium_bell_wake_plus_full">
            <a:hlinkClick r:id="" action="ppaction://media"/>
            <a:extLst>
              <a:ext uri="{FF2B5EF4-FFF2-40B4-BE49-F238E27FC236}">
                <a16:creationId xmlns:a16="http://schemas.microsoft.com/office/drawing/2014/main" id="{0898D07F-F455-6D78-B0C2-10B4B6FDB2E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964230" y="5578993"/>
            <a:ext cx="325640" cy="325640"/>
          </a:xfrm>
          <a:prstGeom prst="rect">
            <a:avLst/>
          </a:prstGeom>
        </p:spPr>
      </p:pic>
      <p:pic>
        <p:nvPicPr>
          <p:cNvPr id="2" name="Picture 1" descr="37,495 Manger Stock Photos, Pictures &amp; Royalty-Free Images - iStock">
            <a:extLst>
              <a:ext uri="{FF2B5EF4-FFF2-40B4-BE49-F238E27FC236}">
                <a16:creationId xmlns:a16="http://schemas.microsoft.com/office/drawing/2014/main" id="{DF38D94E-2632-6A49-B114-CC8B3AAA4E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638" y="548721"/>
            <a:ext cx="7291934" cy="48851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850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68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3787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92E202E-5DCE-B9DE-4822-8F430D6C1CB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2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B61DB2-4CCC-E79A-A984-B425A8B18170}"/>
              </a:ext>
            </a:extLst>
          </p:cNvPr>
          <p:cNvSpPr txBox="1"/>
          <p:nvPr/>
        </p:nvSpPr>
        <p:spPr>
          <a:xfrm>
            <a:off x="424104" y="601471"/>
            <a:ext cx="4372626" cy="4769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is your feeling or response about: “blessing restores life and gives the strength”?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Respond with your feelings: “Together with a vaccine for our bodies, we need a vaccine for our hearts.  That vaccine is care.”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are you called “to find” at the beginning of this year?</a:t>
            </a:r>
          </a:p>
        </p:txBody>
      </p:sp>
      <p:pic>
        <p:nvPicPr>
          <p:cNvPr id="6" name="https __plumvillage.org_wp-content_uploads_2020_04_medium_bell_wake_plus_full">
            <a:hlinkClick r:id="" action="ppaction://media"/>
            <a:extLst>
              <a:ext uri="{FF2B5EF4-FFF2-40B4-BE49-F238E27FC236}">
                <a16:creationId xmlns:a16="http://schemas.microsoft.com/office/drawing/2014/main" id="{6608B3F0-6D0C-F588-715D-9D308E3C9A6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43905" y="5453508"/>
            <a:ext cx="334107" cy="334107"/>
          </a:xfrm>
          <a:prstGeom prst="rect">
            <a:avLst/>
          </a:prstGeom>
        </p:spPr>
      </p:pic>
      <p:pic>
        <p:nvPicPr>
          <p:cNvPr id="7" name="Picture 6" descr="A young mother breasfeeding toddler daughter on beach on summer holiday.">
            <a:extLst>
              <a:ext uri="{FF2B5EF4-FFF2-40B4-BE49-F238E27FC236}">
                <a16:creationId xmlns:a16="http://schemas.microsoft.com/office/drawing/2014/main" id="{56ECF543-FE38-5569-CD24-D34F0681C03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448"/>
          <a:stretch/>
        </p:blipFill>
        <p:spPr bwMode="auto">
          <a:xfrm>
            <a:off x="5473741" y="643484"/>
            <a:ext cx="6041248" cy="45877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798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68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33333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B431B31-8030-6F49-2875-0E27D752B56B}"/>
              </a:ext>
            </a:extLst>
          </p:cNvPr>
          <p:cNvSpPr/>
          <p:nvPr/>
        </p:nvSpPr>
        <p:spPr>
          <a:xfrm>
            <a:off x="-5453" y="0"/>
            <a:ext cx="12192000" cy="6858000"/>
          </a:xfrm>
          <a:prstGeom prst="rect">
            <a:avLst/>
          </a:prstGeom>
          <a:solidFill>
            <a:srgbClr val="42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 descr="New Year's Day - Wikipedia">
            <a:extLst>
              <a:ext uri="{FF2B5EF4-FFF2-40B4-BE49-F238E27FC236}">
                <a16:creationId xmlns:a16="http://schemas.microsoft.com/office/drawing/2014/main" id="{155B2701-3E72-E7DD-1B90-D2D09CB656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159" y="29308"/>
            <a:ext cx="9795641" cy="6828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nline Media 3" title="♬ Hark! The Herald Angels Sing (Acapella) - Christmas Carol Virtual Choir Worship Song">
            <a:hlinkClick r:id="" action="ppaction://media"/>
            <a:extLst>
              <a:ext uri="{FF2B5EF4-FFF2-40B4-BE49-F238E27FC236}">
                <a16:creationId xmlns:a16="http://schemas.microsoft.com/office/drawing/2014/main" id="{E7683FAB-F8D9-DB71-3EA7-3BC4873BF48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89520" y="5143782"/>
            <a:ext cx="592667" cy="33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95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2203</TotalTime>
  <Words>144</Words>
  <Application>Microsoft Office PowerPoint</Application>
  <PresentationFormat>Widescreen</PresentationFormat>
  <Paragraphs>16</Paragraphs>
  <Slides>4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Cecilia Estrada</dc:creator>
  <cp:lastModifiedBy>Betty Thompson</cp:lastModifiedBy>
  <cp:revision>16</cp:revision>
  <dcterms:created xsi:type="dcterms:W3CDTF">2022-11-24T00:05:03Z</dcterms:created>
  <dcterms:modified xsi:type="dcterms:W3CDTF">2023-01-01T16:43:07Z</dcterms:modified>
</cp:coreProperties>
</file>