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0021"/>
    <a:srgbClr val="660033"/>
    <a:srgbClr val="003366"/>
    <a:srgbClr val="000266"/>
    <a:srgbClr val="000066"/>
    <a:srgbClr val="003300"/>
    <a:srgbClr val="333333"/>
    <a:srgbClr val="642100"/>
    <a:srgbClr val="822B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5032F-84C8-BB9A-5697-C91309A4F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A58763-6D67-44D5-7697-EB6A908F1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18247-361F-2ACC-BE50-0DCD55DE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923A5-FB58-2F7E-E0AB-BA15D862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B0E6E-FBEC-9CE2-1187-04005B3F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0F0F9-5DF6-4884-F038-CA8787B92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C7BE0-E72A-12C7-39F1-9F4478079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CA904-D577-054A-1737-0F37A49C5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B06FB-F7D7-9772-9F5F-355F4140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58A25-26EF-AB22-A9D1-AE826B8E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15400E-FE1A-D827-8F4A-911B70A35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940AD-0BDB-D45A-8039-7B51FC894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B7FFB-28B0-3E59-5F7D-0459EC5E0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0646A-0C70-3A1B-E7E4-78452C916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6746D-73C6-C995-30AC-F394BFCA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8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CA703-490D-007F-8E03-F6C81697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D54FF-F3DB-A297-78B7-79DAA7FD1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2F23-8848-BBC9-01BA-211B23628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C6351-E655-2C03-A40F-7D108401A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98813-5D53-2195-338D-EED93C259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3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5D374-DFE2-98D4-736B-92E2D2C5F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C0210-C66D-6C5B-027A-0DFA72B6F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6F13-C883-9A99-C8A2-4158E33FF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5CB78-4C31-C4E6-38D4-443A34F1C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A8F3A-5EA0-F302-3EF1-301F6325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89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B774D-35FD-C60B-FABF-85ACCC2C6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F3722-DD7D-10FD-4528-5CF750051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85162-DBB3-6FB4-EB6F-2EFF6B7D1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8AB57A-03B3-3AAE-078B-CFCCE4B01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1DEE4-A0A0-EF7A-7B13-BCD5B96E8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D5C70-EEB8-4EBA-C531-6348B4190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8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4A15-ADB9-D02C-2739-753B97C99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05575-9D6F-A8BC-194D-F2AFCCD61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EE8FE-23D1-6EA6-F670-627EA3696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CE869D-73E5-92B8-3485-54DD526C0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AD443-93D9-41D4-B0FA-2075491A10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3D6ADE-28B0-87FC-7FAD-2788EC9B2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B4EA77-D438-2D93-1AA5-88D8DCD0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EEB290-4D7F-DA09-A7D6-B2AE707CB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6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85AC6-B3AF-91B3-AF79-FC1A5E59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5AC8E-CA84-F68A-96B1-F2C28944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2CCAF-C99D-4853-DCA6-C12FFAFF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1C8903-5F35-3EF6-3498-E4B96019D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9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62389-66AE-92F4-22EC-6A8EED8A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62CCC8-850F-F30D-E200-142049556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4E79A-533B-A538-D31D-454A2071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E4960-8012-41C2-E9EE-111203DCD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8B6D6-F1E2-5347-92D4-0EDC55D37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AE7F9D-BFFD-88D3-E14E-24C2A07BFB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32EEE-0EFC-BECC-47C5-0A7344783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2DB86-154C-2312-3B5D-E4962E42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CC6F6-057C-FD1D-7D92-A00710E8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6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8F7C9-A4EE-5A20-B4CE-7D89D24A9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C70F7A-68C4-ED5B-9F44-9DE267506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06D18-0568-ABCD-3133-D72CB7F22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11BDD-A74B-AC2C-6AE8-7B8364CD9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9851-8D5D-4A39-97CE-E9B6899A7C4E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C1DF2-99FF-1393-325D-6C940BC89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796CE-CDE3-DFB2-F577-5CF94095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1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621C18-BC07-4BB1-4EC8-1265C4F12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00044-823B-657D-CD57-C832F9087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6A535-64AB-2CD1-99E8-327BE1671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9851-8D5D-4A39-97CE-E9B6899A7C4E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483CB-4D03-696F-CED2-22E47DF6D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01857-5616-DF87-BD1E-633D576DF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ACB1D-A85F-4F46-8C0D-C166F833E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123B65-B374-A708-3260-CB2BFC71A4F5}"/>
              </a:ext>
            </a:extLst>
          </p:cNvPr>
          <p:cNvSpPr/>
          <p:nvPr/>
        </p:nvSpPr>
        <p:spPr>
          <a:xfrm>
            <a:off x="-5453" y="0"/>
            <a:ext cx="12192000" cy="6858000"/>
          </a:xfrm>
          <a:prstGeom prst="rect">
            <a:avLst/>
          </a:prstGeom>
          <a:solidFill>
            <a:srgbClr val="0002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DAA5F2-8A75-1FCE-00D5-4B1C2EF34563}"/>
              </a:ext>
            </a:extLst>
          </p:cNvPr>
          <p:cNvSpPr txBox="1"/>
          <p:nvPr/>
        </p:nvSpPr>
        <p:spPr>
          <a:xfrm>
            <a:off x="919384" y="1280092"/>
            <a:ext cx="4885068" cy="3027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Where do you find the humble, foolish, or lowly among the faithful of today?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 have you been inspired by that encounter?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spc="3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 has life invited you to embrace personal humility?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https __plumvillage.org_wp-content_uploads_2020_04_medium_bell_wake_plus_full">
            <a:hlinkClick r:id="" action="ppaction://media"/>
            <a:extLst>
              <a:ext uri="{FF2B5EF4-FFF2-40B4-BE49-F238E27FC236}">
                <a16:creationId xmlns:a16="http://schemas.microsoft.com/office/drawing/2014/main" id="{58245432-EB9F-47FE-41E0-4A96A0943FC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9677" y="5625768"/>
            <a:ext cx="334107" cy="33410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DE0D8898-E912-7C29-19E2-346EEBC24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5" descr="A picture containing person&#10;&#10;Description automatically generated">
            <a:extLst>
              <a:ext uri="{FF2B5EF4-FFF2-40B4-BE49-F238E27FC236}">
                <a16:creationId xmlns:a16="http://schemas.microsoft.com/office/drawing/2014/main" id="{040C2AF8-3D07-E1CF-AF0D-C9760AA660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289" y="457200"/>
            <a:ext cx="4195955" cy="5872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746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8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4090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123B65-B374-A708-3260-CB2BFC71A4F5}"/>
              </a:ext>
            </a:extLst>
          </p:cNvPr>
          <p:cNvSpPr/>
          <p:nvPr/>
        </p:nvSpPr>
        <p:spPr>
          <a:xfrm>
            <a:off x="-5453" y="0"/>
            <a:ext cx="12192000" cy="6858000"/>
          </a:xfrm>
          <a:prstGeom prst="rect">
            <a:avLst/>
          </a:prstGeom>
          <a:solidFill>
            <a:srgbClr val="0002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DAA5F2-8A75-1FCE-00D5-4B1C2EF34563}"/>
              </a:ext>
            </a:extLst>
          </p:cNvPr>
          <p:cNvSpPr txBox="1"/>
          <p:nvPr/>
        </p:nvSpPr>
        <p:spPr>
          <a:xfrm>
            <a:off x="1030971" y="1598145"/>
            <a:ext cx="3520094" cy="2697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Which Beatitude has been a special blessing to you; with which do you most struggle?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would you include in your “elevator” speech?  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https __plumvillage.org_wp-content_uploads_2020_04_medium_bell_wake_plus_full">
            <a:hlinkClick r:id="" action="ppaction://media"/>
            <a:extLst>
              <a:ext uri="{FF2B5EF4-FFF2-40B4-BE49-F238E27FC236}">
                <a16:creationId xmlns:a16="http://schemas.microsoft.com/office/drawing/2014/main" id="{58245432-EB9F-47FE-41E0-4A96A0943FC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9677" y="5625768"/>
            <a:ext cx="334107" cy="33410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DE0D8898-E912-7C29-19E2-346EEBC24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3" descr="&quot;The Eight Beatitudes&quot; (detail, circa 1578) by Hendrick Goltzius (Metropolitan Museum of Art)">
            <a:extLst>
              <a:ext uri="{FF2B5EF4-FFF2-40B4-BE49-F238E27FC236}">
                <a16:creationId xmlns:a16="http://schemas.microsoft.com/office/drawing/2014/main" id="{A90D8528-5A6D-7482-F464-BC6ADA1073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489" y="1121980"/>
            <a:ext cx="6041366" cy="4166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940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8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4090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123B65-B374-A708-3260-CB2BFC71A4F5}"/>
              </a:ext>
            </a:extLst>
          </p:cNvPr>
          <p:cNvSpPr/>
          <p:nvPr/>
        </p:nvSpPr>
        <p:spPr>
          <a:xfrm>
            <a:off x="-5453" y="0"/>
            <a:ext cx="12192000" cy="6858000"/>
          </a:xfrm>
          <a:prstGeom prst="rect">
            <a:avLst/>
          </a:prstGeom>
          <a:solidFill>
            <a:srgbClr val="0002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DAA5F2-8A75-1FCE-00D5-4B1C2EF34563}"/>
              </a:ext>
            </a:extLst>
          </p:cNvPr>
          <p:cNvSpPr txBox="1"/>
          <p:nvPr/>
        </p:nvSpPr>
        <p:spPr>
          <a:xfrm>
            <a:off x="389677" y="1420238"/>
            <a:ext cx="4885068" cy="3242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manifestations of social transformation have given you the most joy; for what future communal transformation do you most hope?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0" marR="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3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When has it been difficult for you to set foot on the “alternative path?”</a:t>
            </a:r>
            <a:endParaRPr 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9" name="https __plumvillage.org_wp-content_uploads_2020_04_medium_bell_wake_plus_full">
            <a:hlinkClick r:id="" action="ppaction://media"/>
            <a:extLst>
              <a:ext uri="{FF2B5EF4-FFF2-40B4-BE49-F238E27FC236}">
                <a16:creationId xmlns:a16="http://schemas.microsoft.com/office/drawing/2014/main" id="{58245432-EB9F-47FE-41E0-4A96A0943FC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9677" y="5625768"/>
            <a:ext cx="334107" cy="334107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DE0D8898-E912-7C29-19E2-346EEBC24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3" descr="A painting of a group of people&#10;&#10;Description automatically generated with medium confidence">
            <a:extLst>
              <a:ext uri="{FF2B5EF4-FFF2-40B4-BE49-F238E27FC236}">
                <a16:creationId xmlns:a16="http://schemas.microsoft.com/office/drawing/2014/main" id="{496B7ECC-42A4-A06E-71B8-543A659B27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875" y="1272636"/>
            <a:ext cx="5816780" cy="39128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682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8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4090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</TotalTime>
  <Words>105</Words>
  <Application>Microsoft Office PowerPoint</Application>
  <PresentationFormat>Widescreen</PresentationFormat>
  <Paragraphs>11</Paragraphs>
  <Slides>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Estrada</dc:creator>
  <cp:lastModifiedBy>Betty Thompson</cp:lastModifiedBy>
  <cp:revision>21</cp:revision>
  <dcterms:created xsi:type="dcterms:W3CDTF">2022-11-24T00:05:03Z</dcterms:created>
  <dcterms:modified xsi:type="dcterms:W3CDTF">2023-01-27T21:25:23Z</dcterms:modified>
</cp:coreProperties>
</file>