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6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21"/>
    <a:srgbClr val="660033"/>
    <a:srgbClr val="003366"/>
    <a:srgbClr val="000266"/>
    <a:srgbClr val="000066"/>
    <a:srgbClr val="003300"/>
    <a:srgbClr val="333333"/>
    <a:srgbClr val="642100"/>
    <a:srgbClr val="822B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5368" autoAdjust="0"/>
    <p:restoredTop sz="94660"/>
  </p:normalViewPr>
  <p:slideViewPr>
    <p:cSldViewPr snapToGrid="0">
      <p:cViewPr varScale="1">
        <p:scale>
          <a:sx n="85" d="100"/>
          <a:sy n="85" d="100"/>
        </p:scale>
        <p:origin x="6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032F-84C8-BB9A-5697-C91309A4F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A58763-6D67-44D5-7697-EB6A908F1D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18247-361F-2ACC-BE50-0DCD55DEDB26}"/>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5" name="Footer Placeholder 4">
            <a:extLst>
              <a:ext uri="{FF2B5EF4-FFF2-40B4-BE49-F238E27FC236}">
                <a16:creationId xmlns:a16="http://schemas.microsoft.com/office/drawing/2014/main" id="{BAC923A5-FB58-2F7E-E0AB-BA15D862A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B0E6E-FBEC-9CE2-1187-04005B3F664E}"/>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7093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F0F9-5DF6-4884-F038-CA8787B921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5C7BE0-E72A-12C7-39F1-9F4478079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CA904-D577-054A-1737-0F37A49C5BD4}"/>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5" name="Footer Placeholder 4">
            <a:extLst>
              <a:ext uri="{FF2B5EF4-FFF2-40B4-BE49-F238E27FC236}">
                <a16:creationId xmlns:a16="http://schemas.microsoft.com/office/drawing/2014/main" id="{BDCB06FB-F7D7-9772-9F5F-355F41401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58A25-26EF-AB22-A9D1-AE826B8EDD9E}"/>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313426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15400E-FE1A-D827-8F4A-911B70A351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1940AD-0BDB-D45A-8039-7B51FC8941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B7FFB-28B0-3E59-5F7D-0459EC5E07E5}"/>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5" name="Footer Placeholder 4">
            <a:extLst>
              <a:ext uri="{FF2B5EF4-FFF2-40B4-BE49-F238E27FC236}">
                <a16:creationId xmlns:a16="http://schemas.microsoft.com/office/drawing/2014/main" id="{2540646A-0C70-3A1B-E7E4-78452C916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6746D-73C6-C995-30AC-F394BFCA0CFB}"/>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171878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A703-490D-007F-8E03-F6C816973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D54FF-F3DB-A297-78B7-79DAA7FD1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62F23-8848-BBC9-01BA-211B23628122}"/>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5" name="Footer Placeholder 4">
            <a:extLst>
              <a:ext uri="{FF2B5EF4-FFF2-40B4-BE49-F238E27FC236}">
                <a16:creationId xmlns:a16="http://schemas.microsoft.com/office/drawing/2014/main" id="{DEDC6351-E655-2C03-A40F-7D108401A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98813-5D53-2195-338D-EED93C2597BA}"/>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383013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D374-DFE2-98D4-736B-92E2D2C5F0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C0210-C66D-6C5B-027A-0DFA72B6F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BA6F13-C883-9A99-C8A2-4158E33FFA90}"/>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5" name="Footer Placeholder 4">
            <a:extLst>
              <a:ext uri="{FF2B5EF4-FFF2-40B4-BE49-F238E27FC236}">
                <a16:creationId xmlns:a16="http://schemas.microsoft.com/office/drawing/2014/main" id="{D115CB78-4C31-C4E6-38D4-443A34F1C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A8F3A-5EA0-F302-3EF1-301F63257312}"/>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116758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774D-35FD-C60B-FABF-85ACCC2C6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F3722-DD7D-10FD-4528-5CF750051E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685162-DBB3-6FB4-EB6F-2EFF6B7D19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8AB57A-03B3-3AAE-078B-CFCCE4B016A5}"/>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6" name="Footer Placeholder 5">
            <a:extLst>
              <a:ext uri="{FF2B5EF4-FFF2-40B4-BE49-F238E27FC236}">
                <a16:creationId xmlns:a16="http://schemas.microsoft.com/office/drawing/2014/main" id="{1331DEE4-A0A0-EF7A-7B13-BCD5B96E8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D5C70-EEB8-4EBA-C531-6348B41902C8}"/>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274538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4A15-ADB9-D02C-2739-753B97C99C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905575-9D6F-A8BC-194D-F2AFCCD61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AEE8FE-23D1-6EA6-F670-627EA36966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CE869D-73E5-92B8-3485-54DD526C04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AD443-93D9-41D4-B0FA-2075491A1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3D6ADE-28B0-87FC-7FAD-2788EC9B264F}"/>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8" name="Footer Placeholder 7">
            <a:extLst>
              <a:ext uri="{FF2B5EF4-FFF2-40B4-BE49-F238E27FC236}">
                <a16:creationId xmlns:a16="http://schemas.microsoft.com/office/drawing/2014/main" id="{A3B4EA77-D438-2D93-1AA5-88D8DCD0CE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EEB290-4D7F-DA09-A7D6-B2AE707CBABA}"/>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419676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5AC6-B3AF-91B3-AF79-FC1A5E59E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05AC8E-CA84-F68A-96B1-F2C28944424B}"/>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4" name="Footer Placeholder 3">
            <a:extLst>
              <a:ext uri="{FF2B5EF4-FFF2-40B4-BE49-F238E27FC236}">
                <a16:creationId xmlns:a16="http://schemas.microsoft.com/office/drawing/2014/main" id="{4712CCAF-C99D-4853-DCA6-C12FFAFFAF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1C8903-5F35-3EF6-3498-E4B96019D897}"/>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201489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62389-66AE-92F4-22EC-6A8EED8AA599}"/>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3" name="Footer Placeholder 2">
            <a:extLst>
              <a:ext uri="{FF2B5EF4-FFF2-40B4-BE49-F238E27FC236}">
                <a16:creationId xmlns:a16="http://schemas.microsoft.com/office/drawing/2014/main" id="{D962CCC8-850F-F30D-E200-1420495569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54E79A-533B-A538-D31D-454A2071B5E4}"/>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82595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4960-8012-41C2-E9EE-111203DCD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38B6D6-F1E2-5347-92D4-0EDC55D37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AE7F9D-BFFD-88D3-E14E-24C2A07BF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532EEE-0EFC-BECC-47C5-0A7344783421}"/>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6" name="Footer Placeholder 5">
            <a:extLst>
              <a:ext uri="{FF2B5EF4-FFF2-40B4-BE49-F238E27FC236}">
                <a16:creationId xmlns:a16="http://schemas.microsoft.com/office/drawing/2014/main" id="{0452DB86-154C-2312-3B5D-E4962E423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CC6F6-057C-FD1D-7D92-A00710E87F8D}"/>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428346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F7C9-A4EE-5A20-B4CE-7D89D24A9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C70F7A-68C4-ED5B-9F44-9DE267506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06D18-0568-ABCD-3133-D72CB7F22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011BDD-A74B-AC2C-6AE8-7B8364CD95DD}"/>
              </a:ext>
            </a:extLst>
          </p:cNvPr>
          <p:cNvSpPr>
            <a:spLocks noGrp="1"/>
          </p:cNvSpPr>
          <p:nvPr>
            <p:ph type="dt" sz="half" idx="10"/>
          </p:nvPr>
        </p:nvSpPr>
        <p:spPr/>
        <p:txBody>
          <a:bodyPr/>
          <a:lstStyle/>
          <a:p>
            <a:fld id="{751A9851-8D5D-4A39-97CE-E9B6899A7C4E}" type="datetimeFigureOut">
              <a:rPr lang="en-US" smtClean="0"/>
              <a:t>1/13/2023</a:t>
            </a:fld>
            <a:endParaRPr lang="en-US"/>
          </a:p>
        </p:txBody>
      </p:sp>
      <p:sp>
        <p:nvSpPr>
          <p:cNvPr id="6" name="Footer Placeholder 5">
            <a:extLst>
              <a:ext uri="{FF2B5EF4-FFF2-40B4-BE49-F238E27FC236}">
                <a16:creationId xmlns:a16="http://schemas.microsoft.com/office/drawing/2014/main" id="{4F8C1DF2-99FF-1393-325D-6C940BC89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796CE-CDE3-DFB2-F577-5CF940958150}"/>
              </a:ext>
            </a:extLst>
          </p:cNvPr>
          <p:cNvSpPr>
            <a:spLocks noGrp="1"/>
          </p:cNvSpPr>
          <p:nvPr>
            <p:ph type="sldNum" sz="quarter" idx="12"/>
          </p:nvPr>
        </p:nvSpPr>
        <p:spPr/>
        <p:txBody>
          <a:bodyPr/>
          <a:lstStyle/>
          <a:p>
            <a:fld id="{78AACB1D-A85F-4F46-8C0D-C166F833E346}" type="slidenum">
              <a:rPr lang="en-US" smtClean="0"/>
              <a:t>‹#›</a:t>
            </a:fld>
            <a:endParaRPr lang="en-US"/>
          </a:p>
        </p:txBody>
      </p:sp>
    </p:spTree>
    <p:extLst>
      <p:ext uri="{BB962C8B-B14F-4D97-AF65-F5344CB8AC3E}">
        <p14:creationId xmlns:p14="http://schemas.microsoft.com/office/powerpoint/2010/main" val="303591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21C18-BC07-4BB1-4EC8-1265C4F12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A00044-823B-657D-CD57-C832F90873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6A535-64AB-2CD1-99E8-327BE1671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A9851-8D5D-4A39-97CE-E9B6899A7C4E}" type="datetimeFigureOut">
              <a:rPr lang="en-US" smtClean="0"/>
              <a:t>1/13/2023</a:t>
            </a:fld>
            <a:endParaRPr lang="en-US"/>
          </a:p>
        </p:txBody>
      </p:sp>
      <p:sp>
        <p:nvSpPr>
          <p:cNvPr id="5" name="Footer Placeholder 4">
            <a:extLst>
              <a:ext uri="{FF2B5EF4-FFF2-40B4-BE49-F238E27FC236}">
                <a16:creationId xmlns:a16="http://schemas.microsoft.com/office/drawing/2014/main" id="{6B3483CB-4D03-696F-CED2-22E47DF6D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901857-5616-DF87-BD1E-633D576DF6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ACB1D-A85F-4F46-8C0D-C166F833E346}" type="slidenum">
              <a:rPr lang="en-US" smtClean="0"/>
              <a:t>‹#›</a:t>
            </a:fld>
            <a:endParaRPr lang="en-US"/>
          </a:p>
        </p:txBody>
      </p:sp>
    </p:spTree>
    <p:extLst>
      <p:ext uri="{BB962C8B-B14F-4D97-AF65-F5344CB8AC3E}">
        <p14:creationId xmlns:p14="http://schemas.microsoft.com/office/powerpoint/2010/main" val="80827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cid:80490449463086628860040"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23B65-B374-A708-3260-CB2BFC71A4F5}"/>
              </a:ext>
            </a:extLst>
          </p:cNvPr>
          <p:cNvSpPr/>
          <p:nvPr/>
        </p:nvSpPr>
        <p:spPr>
          <a:xfrm>
            <a:off x="-5453" y="0"/>
            <a:ext cx="12192000" cy="6858000"/>
          </a:xfrm>
          <a:prstGeom prst="rect">
            <a:avLst/>
          </a:prstGeom>
          <a:solidFill>
            <a:srgbClr val="0002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4DAA5F2-8A75-1FCE-00D5-4B1C2EF34563}"/>
              </a:ext>
            </a:extLst>
          </p:cNvPr>
          <p:cNvSpPr txBox="1"/>
          <p:nvPr/>
        </p:nvSpPr>
        <p:spPr>
          <a:xfrm>
            <a:off x="919384" y="975292"/>
            <a:ext cx="4885068" cy="4821384"/>
          </a:xfrm>
          <a:prstGeom prst="rect">
            <a:avLst/>
          </a:prstGeom>
          <a:noFill/>
        </p:spPr>
        <p:txBody>
          <a:bodyPr wrap="square">
            <a:spAutoFit/>
          </a:bodyPr>
          <a:lstStyle/>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Reflect on why Jesus insisted </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that John baptize him.</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 </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How has your understanding or experience of baptism evolved through the years?</a:t>
            </a:r>
          </a:p>
          <a:p>
            <a:pPr>
              <a:lnSpc>
                <a:spcPct val="107000"/>
              </a:lnSpc>
            </a:pPr>
            <a:endParaRPr lang="en-US" altLang="en-US" sz="2000" spc="30" dirty="0">
              <a:solidFill>
                <a:schemeClr val="bg1"/>
              </a:solidFill>
              <a:latin typeface="Verdana" panose="020B0604030504040204" pitchFamily="34" charset="0"/>
              <a:ea typeface="Verdana" panose="020B0604030504040204" pitchFamily="34" charset="0"/>
            </a:endParaRPr>
          </a:p>
          <a:p>
            <a:pPr>
              <a:lnSpc>
                <a:spcPct val="107000"/>
              </a:lnSpc>
            </a:pPr>
            <a:r>
              <a:rPr lang="en-US" altLang="en-US" sz="2000" spc="30" dirty="0">
                <a:solidFill>
                  <a:schemeClr val="bg1"/>
                </a:solidFill>
                <a:latin typeface="Verdana" panose="020B0604030504040204" pitchFamily="34" charset="0"/>
                <a:ea typeface="Verdana" panose="020B0604030504040204" pitchFamily="34" charset="0"/>
              </a:rPr>
              <a:t>Most of us here today were baptized as infants at least 50 years ago. These baptisms were typically private rituals. How would you feel about being baptized as an adult in a public place like a river, with strangers present? </a:t>
            </a:r>
            <a:endParaRPr lang="en-US" sz="2000" dirty="0">
              <a:solidFill>
                <a:schemeClr val="bg1"/>
              </a:solidFill>
              <a:latin typeface="Verdana" panose="020B0604030504040204" pitchFamily="34" charset="0"/>
              <a:ea typeface="Verdana" panose="020B0604030504040204" pitchFamily="34" charset="0"/>
            </a:endParaRPr>
          </a:p>
        </p:txBody>
      </p:sp>
      <p:pic>
        <p:nvPicPr>
          <p:cNvPr id="9" name="https __plumvillage.org_wp-content_uploads_2020_04_medium_bell_wake_plus_full">
            <a:hlinkClick r:id="" action="ppaction://media"/>
            <a:extLst>
              <a:ext uri="{FF2B5EF4-FFF2-40B4-BE49-F238E27FC236}">
                <a16:creationId xmlns:a16="http://schemas.microsoft.com/office/drawing/2014/main" id="{58245432-EB9F-47FE-41E0-4A96A0943F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9677" y="5625768"/>
            <a:ext cx="334107" cy="334107"/>
          </a:xfrm>
          <a:prstGeom prst="rect">
            <a:avLst/>
          </a:prstGeom>
        </p:spPr>
      </p:pic>
      <p:pic>
        <p:nvPicPr>
          <p:cNvPr id="4" name="Picture 3">
            <a:extLst>
              <a:ext uri="{FF2B5EF4-FFF2-40B4-BE49-F238E27FC236}">
                <a16:creationId xmlns:a16="http://schemas.microsoft.com/office/drawing/2014/main" id="{86F5BFEE-B1F0-09E2-3F15-DBF1FAB105F8}"/>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208324" y="719472"/>
            <a:ext cx="4064292" cy="5419056"/>
          </a:xfrm>
          <a:prstGeom prst="rect">
            <a:avLst/>
          </a:prstGeom>
          <a:noFill/>
          <a:ln>
            <a:noFill/>
          </a:ln>
        </p:spPr>
      </p:pic>
      <p:sp>
        <p:nvSpPr>
          <p:cNvPr id="5" name="Rectangle 2">
            <a:extLst>
              <a:ext uri="{FF2B5EF4-FFF2-40B4-BE49-F238E27FC236}">
                <a16:creationId xmlns:a16="http://schemas.microsoft.com/office/drawing/2014/main" id="{DE0D8898-E912-7C29-19E2-346EEBC24D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274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0909">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23B65-B374-A708-3260-CB2BFC71A4F5}"/>
              </a:ext>
            </a:extLst>
          </p:cNvPr>
          <p:cNvSpPr/>
          <p:nvPr/>
        </p:nvSpPr>
        <p:spPr>
          <a:xfrm>
            <a:off x="-5453" y="0"/>
            <a:ext cx="12192000" cy="6858000"/>
          </a:xfrm>
          <a:prstGeom prst="rect">
            <a:avLst/>
          </a:prstGeom>
          <a:solidFill>
            <a:srgbClr val="0002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4DAA5F2-8A75-1FCE-00D5-4B1C2EF34563}"/>
              </a:ext>
            </a:extLst>
          </p:cNvPr>
          <p:cNvSpPr txBox="1"/>
          <p:nvPr/>
        </p:nvSpPr>
        <p:spPr>
          <a:xfrm>
            <a:off x="919384" y="975292"/>
            <a:ext cx="4885068" cy="4658263"/>
          </a:xfrm>
          <a:prstGeom prst="rect">
            <a:avLst/>
          </a:prstGeom>
          <a:noFill/>
        </p:spPr>
        <p:txBody>
          <a:bodyPr wrap="square">
            <a:spAutoFit/>
          </a:bodyPr>
          <a:lstStyle/>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How does this understanding of baptism affect your way of seeing others near you and in the larger world?</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 </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What does it mean for you to look at the world through the eyes of Jesus?   </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 </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Recall a time when you looked at a person or situation through the eyes of Jesus and saw something unexpected.</a:t>
            </a:r>
            <a:endParaRPr lang="en-US" sz="2000" dirty="0">
              <a:solidFill>
                <a:schemeClr val="bg1"/>
              </a:solidFill>
              <a:latin typeface="Verdana" panose="020B0604030504040204" pitchFamily="34" charset="0"/>
              <a:ea typeface="Verdana" panose="020B0604030504040204" pitchFamily="34" charset="0"/>
            </a:endParaRPr>
          </a:p>
        </p:txBody>
      </p:sp>
      <p:pic>
        <p:nvPicPr>
          <p:cNvPr id="9" name="https __plumvillage.org_wp-content_uploads_2020_04_medium_bell_wake_plus_full">
            <a:hlinkClick r:id="" action="ppaction://media"/>
            <a:extLst>
              <a:ext uri="{FF2B5EF4-FFF2-40B4-BE49-F238E27FC236}">
                <a16:creationId xmlns:a16="http://schemas.microsoft.com/office/drawing/2014/main" id="{58245432-EB9F-47FE-41E0-4A96A0943F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9677" y="5625768"/>
            <a:ext cx="334107" cy="334107"/>
          </a:xfrm>
          <a:prstGeom prst="rect">
            <a:avLst/>
          </a:prstGeom>
        </p:spPr>
      </p:pic>
      <p:sp>
        <p:nvSpPr>
          <p:cNvPr id="5" name="Rectangle 2">
            <a:extLst>
              <a:ext uri="{FF2B5EF4-FFF2-40B4-BE49-F238E27FC236}">
                <a16:creationId xmlns:a16="http://schemas.microsoft.com/office/drawing/2014/main" id="{DE0D8898-E912-7C29-19E2-346EEBC24D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18D1B18F-221A-F0B2-4628-EA620994F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6904" y="593873"/>
            <a:ext cx="4050181" cy="5670253"/>
          </a:xfrm>
          <a:prstGeom prst="rect">
            <a:avLst/>
          </a:prstGeom>
        </p:spPr>
      </p:pic>
    </p:spTree>
    <p:extLst>
      <p:ext uri="{BB962C8B-B14F-4D97-AF65-F5344CB8AC3E}">
        <p14:creationId xmlns:p14="http://schemas.microsoft.com/office/powerpoint/2010/main" val="38594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0909">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23B65-B374-A708-3260-CB2BFC71A4F5}"/>
              </a:ext>
            </a:extLst>
          </p:cNvPr>
          <p:cNvSpPr/>
          <p:nvPr/>
        </p:nvSpPr>
        <p:spPr>
          <a:xfrm>
            <a:off x="-5453" y="0"/>
            <a:ext cx="12192000" cy="6858000"/>
          </a:xfrm>
          <a:prstGeom prst="rect">
            <a:avLst/>
          </a:prstGeom>
          <a:solidFill>
            <a:srgbClr val="0002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4DAA5F2-8A75-1FCE-00D5-4B1C2EF34563}"/>
              </a:ext>
            </a:extLst>
          </p:cNvPr>
          <p:cNvSpPr txBox="1"/>
          <p:nvPr/>
        </p:nvSpPr>
        <p:spPr>
          <a:xfrm>
            <a:off x="556729" y="1060601"/>
            <a:ext cx="4885068" cy="4304320"/>
          </a:xfrm>
          <a:prstGeom prst="rect">
            <a:avLst/>
          </a:prstGeom>
          <a:noFill/>
        </p:spPr>
        <p:txBody>
          <a:bodyPr wrap="square">
            <a:spAutoFit/>
          </a:bodyPr>
          <a:lstStyle/>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How do these readings move you into a change of heart and a way of seeing others?  </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 </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In what ways are you called to stop dividing people into “good” and “bad”? </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 </a:t>
            </a:r>
          </a:p>
          <a:p>
            <a:pPr marL="0" marR="0">
              <a:lnSpc>
                <a:spcPct val="115000"/>
              </a:lnSpc>
              <a:spcBef>
                <a:spcPts val="0"/>
              </a:spcBef>
              <a:spcAft>
                <a:spcPts val="0"/>
              </a:spcAft>
            </a:pPr>
            <a:r>
              <a:rPr lang="en-US" sz="2000" spc="30" dirty="0">
                <a:solidFill>
                  <a:schemeClr val="bg1"/>
                </a:solidFill>
                <a:latin typeface="Verdana" panose="020B0604030504040204" pitchFamily="34" charset="0"/>
                <a:ea typeface="Verdana" panose="020B0604030504040204" pitchFamily="34" charset="0"/>
              </a:rPr>
              <a:t>Consider a person or group that it is hard for you see as children of God. (pause) Sit with the feelings that arise in you. </a:t>
            </a:r>
            <a:endParaRPr lang="en-US" sz="2000" dirty="0">
              <a:solidFill>
                <a:schemeClr val="bg1"/>
              </a:solidFill>
              <a:latin typeface="Verdana" panose="020B0604030504040204" pitchFamily="34" charset="0"/>
              <a:ea typeface="Verdana" panose="020B0604030504040204" pitchFamily="34" charset="0"/>
            </a:endParaRPr>
          </a:p>
        </p:txBody>
      </p:sp>
      <p:pic>
        <p:nvPicPr>
          <p:cNvPr id="9" name="https __plumvillage.org_wp-content_uploads_2020_04_medium_bell_wake_plus_full">
            <a:hlinkClick r:id="" action="ppaction://media"/>
            <a:extLst>
              <a:ext uri="{FF2B5EF4-FFF2-40B4-BE49-F238E27FC236}">
                <a16:creationId xmlns:a16="http://schemas.microsoft.com/office/drawing/2014/main" id="{58245432-EB9F-47FE-41E0-4A96A0943F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9677" y="5625768"/>
            <a:ext cx="334107" cy="334107"/>
          </a:xfrm>
          <a:prstGeom prst="rect">
            <a:avLst/>
          </a:prstGeom>
        </p:spPr>
      </p:pic>
      <p:sp>
        <p:nvSpPr>
          <p:cNvPr id="5" name="Rectangle 2">
            <a:extLst>
              <a:ext uri="{FF2B5EF4-FFF2-40B4-BE49-F238E27FC236}">
                <a16:creationId xmlns:a16="http://schemas.microsoft.com/office/drawing/2014/main" id="{DE0D8898-E912-7C29-19E2-346EEBC24D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picture containing person, people, outdoor, crowd&#10;&#10;Description automatically generated">
            <a:extLst>
              <a:ext uri="{FF2B5EF4-FFF2-40B4-BE49-F238E27FC236}">
                <a16:creationId xmlns:a16="http://schemas.microsoft.com/office/drawing/2014/main" id="{4E5C58E5-B263-6A4C-8741-8AA0CA8D3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2372" y="1231879"/>
            <a:ext cx="5943600" cy="3961765"/>
          </a:xfrm>
          <a:prstGeom prst="rect">
            <a:avLst/>
          </a:prstGeom>
        </p:spPr>
      </p:pic>
    </p:spTree>
    <p:extLst>
      <p:ext uri="{BB962C8B-B14F-4D97-AF65-F5344CB8AC3E}">
        <p14:creationId xmlns:p14="http://schemas.microsoft.com/office/powerpoint/2010/main" val="14568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0909">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2387</TotalTime>
  <Words>195</Words>
  <Application>Microsoft Office PowerPoint</Application>
  <PresentationFormat>Widescreen</PresentationFormat>
  <Paragraphs>16</Paragraphs>
  <Slides>3</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Estrada</dc:creator>
  <cp:lastModifiedBy>Betty Thompson</cp:lastModifiedBy>
  <cp:revision>20</cp:revision>
  <dcterms:created xsi:type="dcterms:W3CDTF">2022-11-24T00:05:03Z</dcterms:created>
  <dcterms:modified xsi:type="dcterms:W3CDTF">2023-01-14T01:45:26Z</dcterms:modified>
</cp:coreProperties>
</file>