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6216-F93E-4EA9-9E6F-BA111CAB22B9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9113-9272-4C50-8FB2-7BC144ADA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6216-F93E-4EA9-9E6F-BA111CAB22B9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9113-9272-4C50-8FB2-7BC144ADA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6216-F93E-4EA9-9E6F-BA111CAB22B9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9113-9272-4C50-8FB2-7BC144ADA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8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6216-F93E-4EA9-9E6F-BA111CAB22B9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9113-9272-4C50-8FB2-7BC144ADA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8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6216-F93E-4EA9-9E6F-BA111CAB22B9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9113-9272-4C50-8FB2-7BC144ADA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6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6216-F93E-4EA9-9E6F-BA111CAB22B9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9113-9272-4C50-8FB2-7BC144ADA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2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6216-F93E-4EA9-9E6F-BA111CAB22B9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9113-9272-4C50-8FB2-7BC144ADA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1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6216-F93E-4EA9-9E6F-BA111CAB22B9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9113-9272-4C50-8FB2-7BC144ADA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6216-F93E-4EA9-9E6F-BA111CAB22B9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9113-9272-4C50-8FB2-7BC144ADA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9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6216-F93E-4EA9-9E6F-BA111CAB22B9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9113-9272-4C50-8FB2-7BC144ADA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4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6216-F93E-4EA9-9E6F-BA111CAB22B9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9113-9272-4C50-8FB2-7BC144ADA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7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46216-F93E-4EA9-9E6F-BA111CAB22B9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39113-9272-4C50-8FB2-7BC144ADA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7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304800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Let us pray together.  </a:t>
            </a:r>
          </a:p>
          <a:p>
            <a:r>
              <a:rPr lang="en-US" dirty="0"/>
              <a:t>We rejoice that Jesus offers himself </a:t>
            </a:r>
          </a:p>
          <a:p>
            <a:r>
              <a:rPr lang="en-US" dirty="0" smtClean="0"/>
              <a:t>as </a:t>
            </a:r>
            <a:r>
              <a:rPr lang="en-US" dirty="0"/>
              <a:t>bread for the world,</a:t>
            </a:r>
          </a:p>
          <a:p>
            <a:r>
              <a:rPr lang="en-US" dirty="0"/>
              <a:t>and we know 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hat he knows the world. </a:t>
            </a:r>
            <a:endParaRPr lang="en-US" dirty="0"/>
          </a:p>
          <a:p>
            <a:r>
              <a:rPr lang="en-US" dirty="0"/>
              <a:t>He knows the gifts and challenges </a:t>
            </a:r>
            <a:endParaRPr lang="en-US" dirty="0" smtClean="0"/>
          </a:p>
          <a:p>
            <a:r>
              <a:rPr lang="en-US" dirty="0" smtClean="0"/>
              <a:t>of </a:t>
            </a:r>
            <a:r>
              <a:rPr lang="en-US" dirty="0"/>
              <a:t>human relationships</a:t>
            </a:r>
            <a:r>
              <a:rPr lang="en-US" dirty="0" smtClean="0"/>
              <a:t>, and </a:t>
            </a:r>
            <a:endParaRPr lang="en-US" dirty="0"/>
          </a:p>
          <a:p>
            <a:r>
              <a:rPr lang="en-US" dirty="0"/>
              <a:t>the depths of human suffering.</a:t>
            </a:r>
          </a:p>
          <a:p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this messy world, </a:t>
            </a:r>
          </a:p>
          <a:p>
            <a:r>
              <a:rPr lang="en-US" dirty="0"/>
              <a:t>in the midst of this pandemic,</a:t>
            </a:r>
          </a:p>
          <a:p>
            <a:r>
              <a:rPr lang="en-US" dirty="0"/>
              <a:t>on this night, we remember Jesus’ words: </a:t>
            </a:r>
          </a:p>
          <a:p>
            <a:r>
              <a:rPr lang="en-US" dirty="0" smtClean="0"/>
              <a:t>     I </a:t>
            </a:r>
            <a:r>
              <a:rPr lang="en-US" dirty="0"/>
              <a:t>commission you</a:t>
            </a:r>
          </a:p>
          <a:p>
            <a:r>
              <a:rPr lang="en-US" dirty="0" smtClean="0"/>
              <a:t>     to </a:t>
            </a:r>
            <a:r>
              <a:rPr lang="en-US" dirty="0"/>
              <a:t>go out and to bear fruit,</a:t>
            </a:r>
          </a:p>
          <a:p>
            <a:r>
              <a:rPr lang="en-US" dirty="0" smtClean="0"/>
              <a:t>     Fruit </a:t>
            </a:r>
            <a:r>
              <a:rPr lang="en-US" dirty="0"/>
              <a:t>that will last.</a:t>
            </a:r>
          </a:p>
          <a:p>
            <a:r>
              <a:rPr lang="en-US" dirty="0" smtClean="0"/>
              <a:t>     What </a:t>
            </a:r>
            <a:r>
              <a:rPr lang="en-US" dirty="0"/>
              <a:t>I command you</a:t>
            </a:r>
          </a:p>
          <a:p>
            <a:r>
              <a:rPr lang="en-US" dirty="0" smtClean="0"/>
              <a:t>     is </a:t>
            </a:r>
            <a:r>
              <a:rPr lang="en-US" dirty="0"/>
              <a:t>to love one another.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Great God, open wide our minds and hearts</a:t>
            </a:r>
          </a:p>
          <a:p>
            <a:r>
              <a:rPr lang="en-US" dirty="0"/>
              <a:t>so that in this messy world,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take the risk of </a:t>
            </a:r>
            <a:r>
              <a:rPr lang="en-US" dirty="0" smtClean="0"/>
              <a:t>love.</a:t>
            </a:r>
          </a:p>
          <a:p>
            <a:endParaRPr lang="en-US" dirty="0"/>
          </a:p>
          <a:p>
            <a:r>
              <a:rPr lang="en-US" dirty="0" smtClean="0"/>
              <a:t>(Solidarity with Sisters - @</a:t>
            </a:r>
            <a:r>
              <a:rPr lang="en-US" dirty="0" err="1" smtClean="0"/>
              <a:t>SolidaritywSist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145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973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Remembering how Jesus gave us his life…</a:t>
            </a:r>
          </a:p>
          <a:p>
            <a:r>
              <a:rPr lang="en-US" dirty="0" smtClean="0"/>
              <a:t>We </a:t>
            </a:r>
            <a:r>
              <a:rPr lang="en-US" dirty="0"/>
              <a:t>pray:</a:t>
            </a:r>
          </a:p>
          <a:p>
            <a:r>
              <a:rPr lang="en-US" dirty="0"/>
              <a:t>O God who is love,</a:t>
            </a:r>
          </a:p>
          <a:p>
            <a:r>
              <a:rPr lang="en-US" dirty="0"/>
              <a:t>we take our bread in hand, as Jesus </a:t>
            </a:r>
            <a:r>
              <a:rPr lang="en-US" dirty="0" smtClean="0"/>
              <a:t>did, and </a:t>
            </a:r>
            <a:r>
              <a:rPr lang="en-US" dirty="0"/>
              <a:t>we let your blessing pour into it and into us.  </a:t>
            </a:r>
          </a:p>
          <a:p>
            <a:endParaRPr lang="en-US" dirty="0"/>
          </a:p>
          <a:p>
            <a:r>
              <a:rPr lang="en-US" dirty="0"/>
              <a:t>Thank you for </a:t>
            </a:r>
            <a:r>
              <a:rPr lang="en-US" dirty="0" smtClean="0"/>
              <a:t>shaping us </a:t>
            </a:r>
            <a:endParaRPr lang="en-US" dirty="0"/>
          </a:p>
          <a:p>
            <a:r>
              <a:rPr lang="en-US" dirty="0" smtClean="0"/>
              <a:t>into </a:t>
            </a:r>
            <a:r>
              <a:rPr lang="en-US" dirty="0"/>
              <a:t>a holy communion in you.</a:t>
            </a:r>
          </a:p>
          <a:p>
            <a:r>
              <a:rPr lang="en-US" dirty="0"/>
              <a:t>Help us to become your bread</a:t>
            </a:r>
          </a:p>
          <a:p>
            <a:r>
              <a:rPr lang="en-US" dirty="0"/>
              <a:t>and to bring communion into our world.</a:t>
            </a:r>
          </a:p>
          <a:p>
            <a:r>
              <a:rPr lang="en-US" dirty="0" smtClean="0"/>
              <a:t>Let </a:t>
            </a:r>
            <a:r>
              <a:rPr lang="en-US" dirty="0"/>
              <a:t>us eat of our bread, </a:t>
            </a:r>
            <a:endParaRPr lang="en-US" dirty="0" smtClean="0"/>
          </a:p>
          <a:p>
            <a:r>
              <a:rPr lang="en-US" dirty="0" smtClean="0"/>
              <a:t>absorbing </a:t>
            </a:r>
            <a:r>
              <a:rPr lang="en-US" dirty="0"/>
              <a:t>into ourselves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blessing of your presence. 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Now we take our cup, as Jesus did,</a:t>
            </a:r>
          </a:p>
          <a:p>
            <a:r>
              <a:rPr lang="en-US" dirty="0"/>
              <a:t>and ask you to fill the cup of our lives</a:t>
            </a:r>
          </a:p>
          <a:p>
            <a:r>
              <a:rPr lang="en-US" dirty="0"/>
              <a:t>with your holy and healing presence.</a:t>
            </a:r>
          </a:p>
          <a:p>
            <a:r>
              <a:rPr lang="en-US" dirty="0"/>
              <a:t>We drink from the cup of your grace</a:t>
            </a:r>
          </a:p>
          <a:p>
            <a:r>
              <a:rPr lang="en-US" dirty="0"/>
              <a:t>with endless gratitude and joy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(Solidarity with Sisters - @</a:t>
            </a:r>
            <a:r>
              <a:rPr lang="en-US" dirty="0" err="1" smtClean="0"/>
              <a:t>SolidaritywSist</a:t>
            </a:r>
            <a:r>
              <a:rPr lang="en-US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7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178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2</cp:revision>
  <dcterms:created xsi:type="dcterms:W3CDTF">2020-04-09T19:39:23Z</dcterms:created>
  <dcterms:modified xsi:type="dcterms:W3CDTF">2020-04-09T19:57:43Z</dcterms:modified>
</cp:coreProperties>
</file>