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70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996600"/>
    <a:srgbClr val="3D87A1"/>
    <a:srgbClr val="355EA9"/>
    <a:srgbClr val="000099"/>
    <a:srgbClr val="003399"/>
    <a:srgbClr val="003CFE"/>
    <a:srgbClr val="0037E6"/>
    <a:srgbClr val="0033CC"/>
    <a:srgbClr val="34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C80-40DF-48BB-AC29-4A0190D9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2680C-8B5D-4B34-9597-F367D9E6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25C-EC19-4FE5-8C52-3C714EFC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8F43-C7BB-4B18-B808-30D34CD2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E355-4AB0-4450-A24D-47867219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6637-D247-4FFC-97C8-13D427FC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15D78-02D7-4A04-A5FE-B2A750D4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717-2091-4C57-A850-A95E1F0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D5FFB-440D-4F4A-8F26-BE75C6FE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4AC9-E6B7-499A-8B02-217DD041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ECE87-E31D-4B54-A87B-E5852321E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95D-738B-4984-82C0-A4BA98D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9AE8-35A1-4D3D-9887-49FABCDA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512C-F882-43F6-BC6F-70A82573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EE3C-8810-4D3E-B6EE-661B18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385-37DA-4F82-9085-2511337D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A1E3E-6DDF-4DAB-A13D-F18FFDD9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10F-1FB6-452F-AE59-2F43101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E8C-B5B4-4134-8905-E5A30229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8264-DD77-419D-AB92-621549F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3821-A272-4FE0-B3DC-51FDA6DF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73FE-ED81-40B3-8267-53822204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E62C-DAC4-4C09-B558-D6ED9F17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D874-7CDC-4661-87A1-D80466D6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AA99-1641-4876-ACF9-8A6F44F9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8B70-8700-481B-A3B6-F1C17E3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82A7-9B6A-474D-B14B-860C9696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0D804-A842-4425-A7D2-71092DA7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6B292-310D-41D7-89F8-3C8457A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DED4-D80D-470C-81C5-73AB51D0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9B28D-B6C6-4D4D-9E61-C2CAB5C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9B8B-9C27-46BA-8D1D-B5C0DA5E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85F2-4F92-4A2C-AC4B-18791410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3B74-124F-4C74-A804-830407561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62F6-3ED3-41F9-8AB4-8D48CF22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FDF3-57C1-4593-A492-273DCEA1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6AE9E-B36B-4845-997A-A613A7E9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9674B-1BAB-4B83-A60E-3E97E14E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65BB-D092-4324-A183-FBBB77A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A1F4-C13F-4C48-9561-0BE67D89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FD227-286C-44AB-9973-038644B4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3235-CDE0-4020-82E7-CFEEDD1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1D90-6BC5-459C-B333-522B1F2B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FFCDF-CDC8-4ED1-9E41-5E5CA59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B4F06-28DA-494B-AC5D-5DAD44C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944C-CB41-4CD0-A416-CEC03E0D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483C-0082-49AE-9F7C-3213B86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E0CB-AD84-4726-B978-F9BFB245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1FDA-F5E5-4D63-986E-8C792AFE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7450-8AC8-4686-8498-7E1B47D3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D79F-A2BA-4C3D-8150-D539F280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9467-95CA-4025-837A-C0BA04D3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8531-CF82-48F3-B942-D76475B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EA35-76CF-4799-A4FE-DA336753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B0041-1C3E-4360-B422-942A3C933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028-882B-4F3A-B91B-F8EE271D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3BF0-3F0F-4052-AF1B-9C240FA0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1141-0385-4895-AE2F-57F2594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BE89-4B7D-4A79-BE37-45867A4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E5EB0-8A45-4810-9564-5FFC044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FFD-9757-4BC5-9BEC-5CDC02B0B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0AC2-985E-402F-A609-B11A043748B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4C69-5282-4274-B038-5D667313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175F-BF94-496B-9115-722556189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tu_bouh4Ec?start=16&amp;feature=oembed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3CFE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ground, outdoor, person&#10;&#10;Description automatically generated">
            <a:extLst>
              <a:ext uri="{FF2B5EF4-FFF2-40B4-BE49-F238E27FC236}">
                <a16:creationId xmlns:a16="http://schemas.microsoft.com/office/drawing/2014/main" id="{152E0882-31D2-4670-8146-571D3D770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554" y="549639"/>
            <a:ext cx="3905340" cy="575872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11" name="Online Media 10" title="Psalm 85, &quot;Your Mercy Like Rain&quot;">
            <a:hlinkClick r:id="" action="ppaction://media"/>
            <a:extLst>
              <a:ext uri="{FF2B5EF4-FFF2-40B4-BE49-F238E27FC236}">
                <a16:creationId xmlns:a16="http://schemas.microsoft.com/office/drawing/2014/main" id="{06FE7357-C9F2-4123-83C6-255938C0578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346267" y="5461000"/>
            <a:ext cx="1270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6DCCA9-38B5-437B-89EF-90C8B81A5A60}"/>
              </a:ext>
            </a:extLst>
          </p:cNvPr>
          <p:cNvSpPr txBox="1"/>
          <p:nvPr/>
        </p:nvSpPr>
        <p:spPr>
          <a:xfrm>
            <a:off x="276884" y="3030963"/>
            <a:ext cx="11638231" cy="3515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How do these words of Jesus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make you squirm?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What obstacle is blocking your vision?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To what new possibilities might Jesus be calling you?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Close up of a person's eye&#10;&#10;Description automatically generated">
            <a:extLst>
              <a:ext uri="{FF2B5EF4-FFF2-40B4-BE49-F238E27FC236}">
                <a16:creationId xmlns:a16="http://schemas.microsoft.com/office/drawing/2014/main" id="{6E289179-8D0A-46FA-A9D4-E5570232EA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3" r="48572" b="11615"/>
          <a:stretch/>
        </p:blipFill>
        <p:spPr>
          <a:xfrm>
            <a:off x="5932865" y="726823"/>
            <a:ext cx="5861569" cy="3103055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14642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-106017"/>
            <a:ext cx="12192000" cy="6857999"/>
          </a:xfrm>
          <a:prstGeom prst="rect">
            <a:avLst/>
          </a:prstGeom>
          <a:solidFill>
            <a:srgbClr val="003CFE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029CA6-A9E0-421A-891D-216F43C6C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4568" y="223012"/>
            <a:ext cx="4463956" cy="6199939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EC37F7-B8BE-4823-9466-898840785BC7}"/>
              </a:ext>
            </a:extLst>
          </p:cNvPr>
          <p:cNvSpPr txBox="1"/>
          <p:nvPr/>
        </p:nvSpPr>
        <p:spPr>
          <a:xfrm>
            <a:off x="440078" y="751601"/>
            <a:ext cx="5741014" cy="4651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As you bask in the unconditional love of Jesus,  how are your judgmental thoughts unmasked?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What do they reveal?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What is the sugar in your life?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How can you find and remove what makes you “blind” or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allows you to see others’ faults and not your own?</a:t>
            </a:r>
          </a:p>
        </p:txBody>
      </p:sp>
    </p:spTree>
    <p:extLst>
      <p:ext uri="{BB962C8B-B14F-4D97-AF65-F5344CB8AC3E}">
        <p14:creationId xmlns:p14="http://schemas.microsoft.com/office/powerpoint/2010/main" val="24208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03CFE"/>
          </a:solidFill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mammal&#10;&#10;Description automatically generated">
            <a:extLst>
              <a:ext uri="{FF2B5EF4-FFF2-40B4-BE49-F238E27FC236}">
                <a16:creationId xmlns:a16="http://schemas.microsoft.com/office/drawing/2014/main" id="{386BC8A0-4D20-4763-87DA-9B079C752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748" y="806450"/>
            <a:ext cx="8128000" cy="5245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549644-390A-4133-8988-710D085710A8}"/>
              </a:ext>
            </a:extLst>
          </p:cNvPr>
          <p:cNvSpPr txBox="1"/>
          <p:nvPr/>
        </p:nvSpPr>
        <p:spPr>
          <a:xfrm>
            <a:off x="394252" y="1124594"/>
            <a:ext cx="3038061" cy="4300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When has someone’s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honest humility awakened your honest humility?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rPr>
              <a:t>In what ways do you participate with God’s work in your healing?</a:t>
            </a:r>
          </a:p>
        </p:txBody>
      </p:sp>
    </p:spTree>
    <p:extLst>
      <p:ext uri="{BB962C8B-B14F-4D97-AF65-F5344CB8AC3E}">
        <p14:creationId xmlns:p14="http://schemas.microsoft.com/office/powerpoint/2010/main" val="19927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105</Words>
  <Application>Microsoft Office PowerPoint</Application>
  <PresentationFormat>Widescreen</PresentationFormat>
  <Paragraphs>16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23</cp:revision>
  <dcterms:created xsi:type="dcterms:W3CDTF">2021-06-30T15:36:25Z</dcterms:created>
  <dcterms:modified xsi:type="dcterms:W3CDTF">2022-02-27T01:39:44Z</dcterms:modified>
</cp:coreProperties>
</file>