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52501"/>
    <a:srgbClr val="650801"/>
    <a:srgbClr val="003300"/>
    <a:srgbClr val="663300"/>
    <a:srgbClr val="1C3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BC36-9181-4A60-A34A-801A5230C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BF25C-DCE8-49BC-999D-62FA1CB7A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E73A-3F1B-4E2E-8277-FAA454D0D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2EC7D-745D-4B25-A766-A847E884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EBFD6-6942-4A27-9933-151C7A065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2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9DEC7-41DE-44AA-A65E-D03C92C1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37DE03-9905-489B-A876-508CD8F69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927A-33B9-4FED-9540-DA5F4496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F4510-82D3-4045-8A0D-A4492663B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57408-175F-4206-ADEB-D8F10A5C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2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2C458E-FE66-4271-862A-B0008EF15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3CC7F-60C3-4D7C-B0C3-56719A98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409F4-F107-43B7-9499-0E42B920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FA4B4-5562-427F-96F7-2966B69F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117B0-C371-4C51-A7F4-3033BD4B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A655-0DA1-44FD-AB15-A0E71541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47B94-7D98-48F1-993A-74F76A4B6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E0C95-62EB-492B-B12D-A20270145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0820C-A210-4C87-94BB-53475877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5613F-8FB2-4E17-ADF2-F8CE443A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4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5EB92-C2BE-4E2D-B7B9-9B030D18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75226-8298-481C-9BFF-E54E3F2EE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D87A-714B-4F41-BBFB-DEB23E09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098D2-F3D1-4990-A4F5-8AB12063E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2011B-FEA6-430B-9BC0-AC289523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0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A04DC-476C-44D4-AB7B-0A9E32E38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F1AF9-1AD1-4B55-928D-04F26EDA4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13D8C-3C53-45F5-8A8E-47E75C7CF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09508-84EE-4676-9671-A9BD2A68A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35614-9398-49B0-A09F-D23DE574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4FB8EA-1D5F-433E-B010-A3FF17B1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0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78B2E-5A5E-45FC-8B42-C2C1039D7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DFB7D-FCCE-40FC-8F46-136879167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56154-D182-4C02-970B-1A42E2BBB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22872-AA82-49D9-A738-9BA92A952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5A519B-E1E5-48FC-A4EF-53171C72AF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6C617-46A9-464C-8A73-254040A85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28273-C7CF-4D66-AD5E-6155A278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1975A-73AE-4FC2-89F9-90A53514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7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FC302-658E-4987-8015-01F6679B0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ED805-B205-4CBC-AD1A-ACC0F3C5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36479-E805-4DA1-84FD-7E57628A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C4580-561B-4D01-9C0E-A4DCBCC9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4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32923A-A592-4D4A-9F31-DF405F148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EC970-A95A-4F8B-B6CA-61DE39DD5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90FB4-0D72-40D4-91A8-8DE1757D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4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57D87-0A2A-4CCF-BF6A-59ECF1BE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C002-00FF-4E5C-8B03-E29A4E0BF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79694-0B90-4DCD-BD6A-DA8AFCD7B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D3DCA-92D2-4659-8867-95D69010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D006B-B16E-40F5-B78E-596C39CE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DED92B-1123-46AB-8B00-439F8922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0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B059-5C24-49F7-AF88-4D0DC7F5A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0034D6-DB43-47EB-BE14-5223B4423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664FE-56FB-4532-AF75-EAFA4CC7E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5E76F-96F3-4035-BD0A-F1071024F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AB7DC-B112-4BC0-A903-9DBF500CA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A5D55-431D-4624-9027-25CE6E73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1281E-988A-4A1C-8B8C-D451708C6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A4D6F-52AF-4F3B-9691-DEA303284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E5D50-4371-4CE1-B32C-CCBB8AB98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D9BE0-5AA2-498F-BFBB-A1965115F7E7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B65C-F31F-433F-9EC4-6D8BAF91E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BC552-39C6-455E-ACE3-A0F120D15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0C98E-4B09-4616-A898-EEB7E2EF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4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AE7747-9EA1-49A0-BA05-8D2C08F95C7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31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outdoor, nature, person, cloud&#10;&#10;Description automatically generated">
            <a:extLst>
              <a:ext uri="{FF2B5EF4-FFF2-40B4-BE49-F238E27FC236}">
                <a16:creationId xmlns:a16="http://schemas.microsoft.com/office/drawing/2014/main" id="{5C26A55C-850C-4776-87A4-ED78451DC1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63" y="842963"/>
            <a:ext cx="7600950" cy="5172074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40458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AE7747-9EA1-49A0-BA05-8D2C08F95C7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C31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picture containing outdoor, nature, person, cloud&#10;&#10;Description automatically generated">
            <a:extLst>
              <a:ext uri="{FF2B5EF4-FFF2-40B4-BE49-F238E27FC236}">
                <a16:creationId xmlns:a16="http://schemas.microsoft.com/office/drawing/2014/main" id="{5C26A55C-850C-4776-87A4-ED78451DC1B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76" y="710441"/>
            <a:ext cx="4936641" cy="3649524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8D9579-8392-4031-A04D-040226995B98}"/>
              </a:ext>
            </a:extLst>
          </p:cNvPr>
          <p:cNvSpPr txBox="1"/>
          <p:nvPr/>
        </p:nvSpPr>
        <p:spPr>
          <a:xfrm>
            <a:off x="5638800" y="271006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987C7C-1C44-4161-B59C-C90285BAFBCF}"/>
              </a:ext>
            </a:extLst>
          </p:cNvPr>
          <p:cNvSpPr txBox="1"/>
          <p:nvPr/>
        </p:nvSpPr>
        <p:spPr>
          <a:xfrm>
            <a:off x="5287617" y="710441"/>
            <a:ext cx="6374296" cy="534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Just rest into a time you have felt being gathered into God's arms or being carried close to Jesus’ bosom. 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How do you feel the glory of the LORD has been shown or expressed to you?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Hear and feel God speaking to YOU in Isaiah’s words:   Comfort, I give comfort to you.  I speak tenderly to you and proclaim that your guilt is expiated.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5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over a body of water&#10;&#10;Description automatically generated">
            <a:extLst>
              <a:ext uri="{FF2B5EF4-FFF2-40B4-BE49-F238E27FC236}">
                <a16:creationId xmlns:a16="http://schemas.microsoft.com/office/drawing/2014/main" id="{48EDD312-49A8-438A-B64A-55E669BCD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2" y="0"/>
            <a:ext cx="12151495" cy="6858000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6083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5EA1DE-3AAA-4D8C-B8AC-7852D7C235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525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spc="25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Reflect on your highway of life and see your road with whatever has happened, 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e.g., hills, valleys, potholes, bridges, blockades, large or small rocks, etc.  </a:t>
            </a:r>
            <a:endParaRPr lang="en-US" sz="2400" b="1" spc="8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b="1" spc="8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would you respond if in your heart you heard God say to you:</a:t>
            </a:r>
            <a:r>
              <a:rPr lang="en-US" sz="2400" b="1" i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“I am sending my messenger ahead of you, who will prepare the way”</a:t>
            </a:r>
            <a:r>
              <a:rPr lang="en-US" sz="2400" b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r>
              <a:rPr lang="en-US" sz="2400" b="1" i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80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would God be calling you to act?  How do you respond? </a:t>
            </a:r>
            <a:endParaRPr lang="en-US" sz="2400" b="1" spc="8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sunset over a body of water&#10;&#10;Description automatically generated">
            <a:extLst>
              <a:ext uri="{FF2B5EF4-FFF2-40B4-BE49-F238E27FC236}">
                <a16:creationId xmlns:a16="http://schemas.microsoft.com/office/drawing/2014/main" id="{48EDD312-49A8-438A-B64A-55E669BCD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818" y="265043"/>
            <a:ext cx="4850295" cy="273738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1183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9D14A8-73A9-46C0-8408-137199BDD1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or Those Who Walked With Us « The Painted Prayerbook The Painted Prayerbook">
            <a:extLst>
              <a:ext uri="{FF2B5EF4-FFF2-40B4-BE49-F238E27FC236}">
                <a16:creationId xmlns:a16="http://schemas.microsoft.com/office/drawing/2014/main" id="{55BD7B45-F54F-4E53-8E7B-F04109D93E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71462"/>
            <a:ext cx="5585460" cy="6315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5D49D89-E501-4DDB-87AF-09189A7BFEE7}"/>
              </a:ext>
            </a:extLst>
          </p:cNvPr>
          <p:cNvSpPr txBox="1"/>
          <p:nvPr/>
        </p:nvSpPr>
        <p:spPr>
          <a:xfrm>
            <a:off x="6429376" y="1100138"/>
            <a:ext cx="508664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Wait on the Lord</a:t>
            </a:r>
          </a:p>
          <a:p>
            <a:endParaRPr lang="en-US" sz="2800" b="1" dirty="0">
              <a:solidFill>
                <a:srgbClr val="D09E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Whose day is near.</a:t>
            </a:r>
          </a:p>
          <a:p>
            <a:endParaRPr lang="en-US" sz="2800" b="1" dirty="0">
              <a:solidFill>
                <a:srgbClr val="D09E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Wait on the Lord.</a:t>
            </a:r>
          </a:p>
          <a:p>
            <a:endParaRPr lang="en-US" sz="2800" b="1" dirty="0">
              <a:solidFill>
                <a:srgbClr val="D09E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b="1" dirty="0">
                <a:solidFill>
                  <a:srgbClr val="D09E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Keep watch. Take heart.</a:t>
            </a:r>
          </a:p>
        </p:txBody>
      </p:sp>
    </p:spTree>
    <p:extLst>
      <p:ext uri="{BB962C8B-B14F-4D97-AF65-F5344CB8AC3E}">
        <p14:creationId xmlns:p14="http://schemas.microsoft.com/office/powerpoint/2010/main" val="291917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175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11</cp:revision>
  <dcterms:created xsi:type="dcterms:W3CDTF">2020-11-29T23:46:12Z</dcterms:created>
  <dcterms:modified xsi:type="dcterms:W3CDTF">2020-12-06T17:09:38Z</dcterms:modified>
</cp:coreProperties>
</file>