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57" r:id="rId4"/>
    <p:sldId id="268" r:id="rId5"/>
    <p:sldId id="258" r:id="rId6"/>
    <p:sldId id="26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900"/>
    <a:srgbClr val="330501"/>
    <a:srgbClr val="232200"/>
    <a:srgbClr val="FFFF66"/>
    <a:srgbClr val="FFFF99"/>
    <a:srgbClr val="333300"/>
    <a:srgbClr val="295D41"/>
    <a:srgbClr val="048237"/>
    <a:srgbClr val="06430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6A5A-CB35-4449-84B0-D58048ADD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BC24F-A3F9-4D9F-B877-F501F329B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FBCFD-6442-413A-BED2-B24D2E5C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1F78-76CA-44F2-93C6-4213D07F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BF654-F436-4750-9E3F-54EE7767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DB0B-5D2B-40D6-88EE-DCE3F21F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395CE-DBC2-42AD-89AF-209879FC8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044ED-27ED-41C4-87A2-7B062111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B927F-A9D6-4295-96C9-6DC2A889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245A3-9CC0-4149-B9F7-EEB8E5D1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0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6B1D7B-DC24-4055-B23C-F5B77C730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50C95-D8A0-4B8C-8B41-CCA9259BA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BE174-E32C-46B3-824D-8A824149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B5EFD-E879-4A59-A166-3AA9132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BCD16-34AA-416F-A23E-54115F3C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55A6-AC2B-4E00-B52B-F8CCFC3B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103CE-A9F1-42C6-AC72-E0BAB3BE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EC56C-C31E-4AE9-9EAC-85538342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5078E-52AD-458F-89F0-6A3C0194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FC91E-F19D-4A0B-B230-08CA18C9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1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0D8D-BA13-4224-90BE-0657BC9A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1669E-F56C-493B-9855-28B8DEC14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D2D86-1917-4421-91B7-B1C0635B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E85F-65D3-4D21-84EE-2EB22160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0BE73-5FD6-4A6B-9D87-5AF6589B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62E5-ADE5-4FC7-AC11-1EBC9F3A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1DF39-8970-40C2-BC9A-33493350B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38259-EB71-493D-88C2-A4F2F4ECA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B8621-6DD5-4A72-A787-44B815EC2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F24CE-4336-4216-9447-25D739DE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46F3F-2084-4E92-AD06-D72DDA76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9944-7C76-4D1D-85EC-D8064BEA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FBB5-654F-4EF2-8651-BB43BAB09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C67B0-6C6D-4E71-8C6B-4B763F2EF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740CC-6413-4137-867E-A9AE1F252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2067A-F0D7-447D-BF1A-796CF2D5A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33F9A-A493-45A6-989F-3092A591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C7C49-BD45-4AAF-8277-5DB13395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285F4-EF30-40F0-84BE-68301E04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0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05FF-7F48-4488-84FA-A0B656C3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5D584-3BA1-4A53-A762-371CC3BD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25C40-F499-4657-AE65-8849CC47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10809-CCC3-4ABD-A86C-9B42AB27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5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3E4D9-E137-4F2C-8A04-3DFED340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843F9-5322-4433-B009-DF9C77AA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4C793-B2EC-44EB-BA15-DEEB6199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3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4EE3-E890-4AB7-B98B-05066AE0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14336-17B0-4BB0-BB20-F9CE1EF3A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11743-6C47-420A-B3DC-5A9F48B49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BC907-EE67-4A9F-8845-9AD89F29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4CE3E-C4E9-48AF-B1FF-DDBE1B12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BB6D7-3AEC-4BA4-9539-04BFF64A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3CA2-A19F-4FEC-B31E-23E5C943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A6DE6E-6A5E-4C4B-BAD1-9A559F787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62863-7FD0-4061-B087-89E1BE610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731A6-71CE-4208-B8F2-4808F4B8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692DE-A5DA-4E7B-8493-FF56D9A0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703A9-B382-411F-819A-94B8360E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332480-9653-469D-B1CF-A12919E9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062C4-23C8-4803-BF97-AC699808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252D7-B81A-4CC4-ADAB-3A8D48C38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DCC-04EC-48CB-8300-D0403B6B1DA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FCD7C-552B-45D9-BC87-E4F8A7BD9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5E192-77BC-446D-8D81-92A024A4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2EF96-A5F0-402A-9FD8-E196AA3D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5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838B66-D2AC-4ACA-AD30-15EE263D64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2900"/>
          </a:solidFill>
          <a:ln w="38100">
            <a:solidFill>
              <a:srgbClr val="2B3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grass, nature, water&#10;&#10;Description automatically generated">
            <a:extLst>
              <a:ext uri="{FF2B5EF4-FFF2-40B4-BE49-F238E27FC236}">
                <a16:creationId xmlns:a16="http://schemas.microsoft.com/office/drawing/2014/main" id="{46B5C108-408A-4D43-9FC6-88A538B86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0700" y="200025"/>
            <a:ext cx="8610599" cy="645794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0008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838B66-D2AC-4ACA-AD30-15EE263D64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97FC"/>
          </a:solidFill>
          <a:ln w="38100">
            <a:solidFill>
              <a:srgbClr val="2B3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C6899-0834-45F1-BA54-B06D92941F5C}"/>
              </a:ext>
            </a:extLst>
          </p:cNvPr>
          <p:cNvSpPr/>
          <p:nvPr/>
        </p:nvSpPr>
        <p:spPr>
          <a:xfrm>
            <a:off x="0" y="-37066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2B3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03C490-62F8-4293-8169-733FBA229A80}"/>
              </a:ext>
            </a:extLst>
          </p:cNvPr>
          <p:cNvSpPr/>
          <p:nvPr/>
        </p:nvSpPr>
        <p:spPr>
          <a:xfrm>
            <a:off x="0" y="-18534"/>
            <a:ext cx="12192000" cy="6876534"/>
          </a:xfrm>
          <a:prstGeom prst="rect">
            <a:avLst/>
          </a:prstGeom>
          <a:solidFill>
            <a:srgbClr val="342900"/>
          </a:solidFill>
          <a:ln w="38100">
            <a:solidFill>
              <a:srgbClr val="2B3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grass, nature, water&#10;&#10;Description automatically generated">
            <a:extLst>
              <a:ext uri="{FF2B5EF4-FFF2-40B4-BE49-F238E27FC236}">
                <a16:creationId xmlns:a16="http://schemas.microsoft.com/office/drawing/2014/main" id="{46B5C108-408A-4D43-9FC6-88A538B86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6141" y="784569"/>
            <a:ext cx="5936973" cy="445272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BB35A2-7F19-4C8B-B972-057A8602589F}"/>
              </a:ext>
            </a:extLst>
          </p:cNvPr>
          <p:cNvSpPr/>
          <p:nvPr/>
        </p:nvSpPr>
        <p:spPr>
          <a:xfrm>
            <a:off x="6877464" y="1394169"/>
            <a:ext cx="4888396" cy="4823792"/>
          </a:xfrm>
          <a:prstGeom prst="rect">
            <a:avLst/>
          </a:prstGeom>
          <a:solidFill>
            <a:srgbClr val="232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2800" b="1" spc="7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are you preparing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2800" b="1" spc="7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way of the Lord?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2800" b="1" spc="7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yourself? For others?</a:t>
            </a:r>
            <a:endParaRPr lang="en-US" sz="2800" b="1" spc="70" dirty="0">
              <a:solidFill>
                <a:srgbClr val="FFFF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2800" b="1" spc="7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b="1" spc="70" dirty="0">
              <a:solidFill>
                <a:srgbClr val="FFFF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2800" b="1" spc="7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 you make your heart open to the coming of Jesus in your life right now?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2800" b="1" spc="7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Every day?</a:t>
            </a:r>
            <a:endParaRPr lang="en-US" sz="2800" b="1" spc="70" dirty="0">
              <a:solidFill>
                <a:srgbClr val="FFFF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9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43FCF1-E3D3-404A-9541-50C315BC17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2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296501-06BB-451E-9B60-2DCC3DEA1E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485775"/>
            <a:ext cx="8272463" cy="588644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</p:spTree>
    <p:extLst>
      <p:ext uri="{BB962C8B-B14F-4D97-AF65-F5344CB8AC3E}">
        <p14:creationId xmlns:p14="http://schemas.microsoft.com/office/powerpoint/2010/main" val="199127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43FCF1-E3D3-404A-9541-50C315BC17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2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296501-06BB-451E-9B60-2DCC3DEA1E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2" y="628032"/>
            <a:ext cx="6805200" cy="530542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88582C-121B-4E05-B049-C210C4850A88}"/>
              </a:ext>
            </a:extLst>
          </p:cNvPr>
          <p:cNvSpPr txBox="1"/>
          <p:nvPr/>
        </p:nvSpPr>
        <p:spPr>
          <a:xfrm>
            <a:off x="7818784" y="523773"/>
            <a:ext cx="4081669" cy="551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2800" b="1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 you feel the Spirit of the Lord upon you? How do you know it’s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2800" b="1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Spirit and not something else?</a:t>
            </a:r>
            <a:endParaRPr lang="en-US" sz="2800" b="1" dirty="0">
              <a:solidFill>
                <a:srgbClr val="FFFF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2800" b="1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b="1" dirty="0">
              <a:solidFill>
                <a:srgbClr val="FFFF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2800" b="1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you were to create a canticle, a hymn of praise to God, what image or phrase would be at its center this Advent?</a:t>
            </a:r>
            <a:endParaRPr lang="en-US" sz="2800" b="1" dirty="0">
              <a:solidFill>
                <a:srgbClr val="FFFF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3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1E5B71-38C1-44CA-A781-0EB1408ABA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2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ands up releasing doves Holy Spirit spirituality, spirit of the lord is upon me">
            <a:extLst>
              <a:ext uri="{FF2B5EF4-FFF2-40B4-BE49-F238E27FC236}">
                <a16:creationId xmlns:a16="http://schemas.microsoft.com/office/drawing/2014/main" id="{0A92F2D6-4FF7-4A62-84B2-28DE87AD24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" y="307182"/>
            <a:ext cx="10701338" cy="62436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429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1E5B71-38C1-44CA-A781-0EB1408ABA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2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endParaRPr lang="en-US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gets in your way of experiencing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 deep down quiet joyfulness?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What’s it like for you to hear your name in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8006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“A person named _______ was sent from God”?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hands up releasing doves Holy Spirit spirituality, spirit of the lord is upon me">
            <a:extLst>
              <a:ext uri="{FF2B5EF4-FFF2-40B4-BE49-F238E27FC236}">
                <a16:creationId xmlns:a16="http://schemas.microsoft.com/office/drawing/2014/main" id="{0A92F2D6-4FF7-4A62-84B2-28DE87AD24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8" y="288603"/>
            <a:ext cx="6750378" cy="38431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6133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9D14A8-73A9-46C0-8408-137199BDD1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r Those Who Walked With Us « The Painted Prayerbook The Painted Prayerbook">
            <a:extLst>
              <a:ext uri="{FF2B5EF4-FFF2-40B4-BE49-F238E27FC236}">
                <a16:creationId xmlns:a16="http://schemas.microsoft.com/office/drawing/2014/main" id="{55BD7B45-F54F-4E53-8E7B-F04109D93E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71462"/>
            <a:ext cx="5585460" cy="63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49D89-E501-4DDB-87AF-09189A7BFEE7}"/>
              </a:ext>
            </a:extLst>
          </p:cNvPr>
          <p:cNvSpPr txBox="1"/>
          <p:nvPr/>
        </p:nvSpPr>
        <p:spPr>
          <a:xfrm>
            <a:off x="6429376" y="1100138"/>
            <a:ext cx="50866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D09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Wait on the Lord</a:t>
            </a:r>
          </a:p>
          <a:p>
            <a:endParaRPr lang="en-US" sz="2800" b="1" dirty="0">
              <a:solidFill>
                <a:srgbClr val="D09E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>
                <a:solidFill>
                  <a:srgbClr val="D09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whose day is near.</a:t>
            </a:r>
          </a:p>
          <a:p>
            <a:endParaRPr lang="en-US" sz="2800" b="1" dirty="0">
              <a:solidFill>
                <a:srgbClr val="D09E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>
                <a:solidFill>
                  <a:srgbClr val="D09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Wait on the Lord.</a:t>
            </a:r>
          </a:p>
          <a:p>
            <a:endParaRPr lang="en-US" sz="2800" b="1" dirty="0">
              <a:solidFill>
                <a:srgbClr val="D09E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>
                <a:solidFill>
                  <a:srgbClr val="D09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Keep watch. Take heart.</a:t>
            </a:r>
          </a:p>
        </p:txBody>
      </p:sp>
    </p:spTree>
    <p:extLst>
      <p:ext uri="{BB962C8B-B14F-4D97-AF65-F5344CB8AC3E}">
        <p14:creationId xmlns:p14="http://schemas.microsoft.com/office/powerpoint/2010/main" val="291917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144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13</cp:revision>
  <dcterms:created xsi:type="dcterms:W3CDTF">2020-12-10T05:33:42Z</dcterms:created>
  <dcterms:modified xsi:type="dcterms:W3CDTF">2020-12-14T03:24:50Z</dcterms:modified>
</cp:coreProperties>
</file>