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333333"/>
    <a:srgbClr val="642100"/>
    <a:srgbClr val="822B00"/>
    <a:srgbClr val="993300"/>
    <a:srgbClr val="012765"/>
    <a:srgbClr val="000066"/>
    <a:srgbClr val="336600"/>
    <a:srgbClr val="3333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032F-84C8-BB9A-5697-C91309A4F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A58763-6D67-44D5-7697-EB6A908F1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18247-361F-2ACC-BE50-0DCD55DED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923A5-FB58-2F7E-E0AB-BA15D862A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B0E6E-FBEC-9CE2-1187-04005B3F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0F0F9-5DF6-4884-F038-CA8787B92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5C7BE0-E72A-12C7-39F1-9F4478079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CA904-D577-054A-1737-0F37A49C5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B06FB-F7D7-9772-9F5F-355F4140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58A25-26EF-AB22-A9D1-AE826B8E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6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15400E-FE1A-D827-8F4A-911B70A351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940AD-0BDB-D45A-8039-7B51FC894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B7FFB-28B0-3E59-5F7D-0459EC5E0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0646A-0C70-3A1B-E7E4-78452C916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6746D-73C6-C995-30AC-F394BFCA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8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CA703-490D-007F-8E03-F6C816973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D54FF-F3DB-A297-78B7-79DAA7FD1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62F23-8848-BBC9-01BA-211B23628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C6351-E655-2C03-A40F-7D108401A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98813-5D53-2195-338D-EED93C259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3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5D374-DFE2-98D4-736B-92E2D2C5F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C0210-C66D-6C5B-027A-0DFA72B6F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6F13-C883-9A99-C8A2-4158E33FF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5CB78-4C31-C4E6-38D4-443A34F1C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A8F3A-5EA0-F302-3EF1-301F63257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8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B774D-35FD-C60B-FABF-85ACCC2C6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F3722-DD7D-10FD-4528-5CF750051E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85162-DBB3-6FB4-EB6F-2EFF6B7D1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8AB57A-03B3-3AAE-078B-CFCCE4B01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1DEE4-A0A0-EF7A-7B13-BCD5B96E8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D5C70-EEB8-4EBA-C531-6348B4190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8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74A15-ADB9-D02C-2739-753B97C99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05575-9D6F-A8BC-194D-F2AFCCD61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AEE8FE-23D1-6EA6-F670-627EA3696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CE869D-73E5-92B8-3485-54DD526C0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FAD443-93D9-41D4-B0FA-2075491A1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3D6ADE-28B0-87FC-7FAD-2788EC9B2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B4EA77-D438-2D93-1AA5-88D8DCD0C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EEB290-4D7F-DA09-A7D6-B2AE707CB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6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5AC6-B3AF-91B3-AF79-FC1A5E59E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5AC8E-CA84-F68A-96B1-F2C289444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12CCAF-C99D-4853-DCA6-C12FFAFFA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C8903-5F35-3EF6-3498-E4B96019D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9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462389-66AE-92F4-22EC-6A8EED8A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62CCC8-850F-F30D-E200-142049556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54E79A-533B-A538-D31D-454A2071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E4960-8012-41C2-E9EE-111203DCD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8B6D6-F1E2-5347-92D4-0EDC55D37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AE7F9D-BFFD-88D3-E14E-24C2A07BF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532EEE-0EFC-BECC-47C5-0A7344783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2DB86-154C-2312-3B5D-E4962E423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CC6F6-057C-FD1D-7D92-A00710E8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6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8F7C9-A4EE-5A20-B4CE-7D89D24A9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C70F7A-68C4-ED5B-9F44-9DE267506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D06D18-0568-ABCD-3133-D72CB7F22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11BDD-A74B-AC2C-6AE8-7B8364CD9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C1DF2-99FF-1393-325D-6C940BC89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796CE-CDE3-DFB2-F577-5CF940958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1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621C18-BC07-4BB1-4EC8-1265C4F12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00044-823B-657D-CD57-C832F9087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6A535-64AB-2CD1-99E8-327BE16712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9851-8D5D-4A39-97CE-E9B6899A7C4E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483CB-4D03-696F-CED2-22E47DF6D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01857-5616-DF87-BD1E-633D576DF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E4588B-29DB-B040-A512-9039A49A9732}"/>
              </a:ext>
            </a:extLst>
          </p:cNvPr>
          <p:cNvSpPr/>
          <p:nvPr/>
        </p:nvSpPr>
        <p:spPr>
          <a:xfrm>
            <a:off x="0" y="0"/>
            <a:ext cx="12192001" cy="685799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44417-A2BA-686C-2A84-00146B77E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6107" y="358514"/>
            <a:ext cx="10139785" cy="1960618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effectLst/>
                <a:latin typeface="Verdana Pro Cond SemiBold" panose="020B0706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Imagine you are a disciple of John the Baptist. (pause) </a:t>
            </a: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effectLst/>
                <a:latin typeface="Verdana Pro Cond SemiBold" panose="020B0706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Jesus speaks to you of both his and John’s works.</a:t>
            </a:r>
            <a:r>
              <a:rPr lang="en-US" sz="2000" dirty="0">
                <a:solidFill>
                  <a:schemeClr val="bg1"/>
                </a:solidFill>
                <a:effectLst/>
                <a:latin typeface="Verdana Pro Cond SemiBold" panose="020B0706030504040204" pitchFamily="34" charset="0"/>
                <a:ea typeface="Calibri" panose="020F0502020204030204" pitchFamily="34" charset="0"/>
              </a:rPr>
              <a:t>   </a:t>
            </a: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effectLst/>
                <a:latin typeface="Verdana Pro Cond SemiBold" panose="020B0706030504040204" pitchFamily="34" charset="0"/>
                <a:ea typeface="Times New Roman" panose="02020603050405020304" pitchFamily="18" charset="0"/>
                <a:cs typeface="Cambria" panose="02040503050406030204" pitchFamily="18" charset="0"/>
              </a:rPr>
              <a:t>How are you feeling and what are you thinking? </a:t>
            </a:r>
            <a:endParaRPr lang="en-US" sz="2000" dirty="0">
              <a:solidFill>
                <a:schemeClr val="bg1"/>
              </a:solidFill>
              <a:effectLst/>
              <a:latin typeface="Verdana Pro Cond SemiBold" panose="020B070603050404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effectLst/>
                <a:latin typeface="Verdana Pro Cond SemiBold" panose="020B0706030504040204" pitchFamily="34" charset="0"/>
                <a:ea typeface="Times New Roman" panose="02020603050405020304" pitchFamily="18" charset="0"/>
                <a:cs typeface="Cambria" panose="02040503050406030204" pitchFamily="18" charset="0"/>
              </a:rPr>
              <a:t> </a:t>
            </a:r>
            <a:endParaRPr lang="en-US" sz="2000" dirty="0">
              <a:solidFill>
                <a:schemeClr val="bg1"/>
              </a:solidFill>
              <a:effectLst/>
              <a:latin typeface="Verdana Pro Cond SemiBold" panose="020B0706030504040204" pitchFamily="34" charset="0"/>
              <a:ea typeface="Calibri" panose="020F050202020403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effectLst/>
                <a:latin typeface="Verdana Pro Cond SemiBold" panose="020B0706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Whether physically or in other ways, when have you gone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effectLst/>
                <a:latin typeface="Verdana Pro Cond SemiBold" panose="020B0706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outside your comfort zone to take a look at someone you thought might be a prophet?</a:t>
            </a:r>
            <a:endParaRPr lang="en-US" sz="2000" dirty="0">
              <a:solidFill>
                <a:schemeClr val="bg1"/>
              </a:solidFill>
              <a:effectLst/>
              <a:latin typeface="Verdana Pro Cond SemiBold" panose="020B0706030504040204" pitchFamily="34" charset="0"/>
              <a:ea typeface="Calibri" panose="020F0502020204030204" pitchFamily="34" charset="0"/>
            </a:endParaRPr>
          </a:p>
        </p:txBody>
      </p:sp>
      <p:pic>
        <p:nvPicPr>
          <p:cNvPr id="2" name="Picture 1" descr="John the Baptist and Jesus">
            <a:extLst>
              <a:ext uri="{FF2B5EF4-FFF2-40B4-BE49-F238E27FC236}">
                <a16:creationId xmlns:a16="http://schemas.microsoft.com/office/drawing/2014/main" id="{3357EFFE-E090-9A08-12D1-BDC748007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557" y="2480291"/>
            <a:ext cx="7973084" cy="39865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041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5B2F51-B31E-B5A1-B1DC-2C8159EE15AE}"/>
              </a:ext>
            </a:extLst>
          </p:cNvPr>
          <p:cNvSpPr/>
          <p:nvPr/>
        </p:nvSpPr>
        <p:spPr>
          <a:xfrm>
            <a:off x="-3049" y="0"/>
            <a:ext cx="12192000" cy="6858000"/>
          </a:xfrm>
          <a:prstGeom prst="rect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ABBEDE-EBE2-81F2-4C0F-43AB4CE45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6563" y="1253331"/>
            <a:ext cx="5181600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/>
                </a:solidFill>
                <a:latin typeface="Verdana Pro SemiBold" panose="020B0704030504040204" pitchFamily="34" charset="0"/>
              </a:rPr>
              <a:t>Reflect on what it is like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/>
                </a:solidFill>
                <a:latin typeface="Verdana Pro SemiBold" panose="020B0704030504040204" pitchFamily="34" charset="0"/>
              </a:rPr>
              <a:t>that your heart is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/>
                </a:solidFill>
                <a:latin typeface="Verdana Pro SemiBold" panose="020B0704030504040204" pitchFamily="34" charset="0"/>
              </a:rPr>
              <a:t>the sacred crib from which Emmanuel will emerge.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/>
                </a:solidFill>
                <a:latin typeface="Verdana Pro SemiBold" panose="020B0704030504040204" pitchFamily="34" charset="0"/>
              </a:rPr>
              <a:t> 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/>
                </a:solidFill>
                <a:latin typeface="Verdana Pro SemiBold" panose="020B0704030504040204" pitchFamily="34" charset="0"/>
              </a:rPr>
              <a:t>What is your Advent waiting prayer?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2" name="Picture 1" descr="Reiki Lifestyle Reiki &amp; The Kingdom of God Within | Reiki Lifestyle">
            <a:extLst>
              <a:ext uri="{FF2B5EF4-FFF2-40B4-BE49-F238E27FC236}">
                <a16:creationId xmlns:a16="http://schemas.microsoft.com/office/drawing/2014/main" id="{8CD841FB-59A2-E6AA-2575-113D12EF4F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951" y="351017"/>
            <a:ext cx="4830637" cy="61559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2154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5B2F51-B31E-B5A1-B1DC-2C8159EE15A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ABBEDE-EBE2-81F2-4C0F-43AB4CE45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419" y="1591998"/>
            <a:ext cx="10036997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chemeClr val="bg1"/>
                </a:solidFill>
                <a:latin typeface="Verdana Pro SemiBold" panose="020B0704030504040204" pitchFamily="34" charset="0"/>
              </a:rPr>
              <a:t>Think of someone in your life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chemeClr val="bg1"/>
                </a:solidFill>
                <a:latin typeface="Verdana Pro SemiBold" panose="020B0704030504040204" pitchFamily="34" charset="0"/>
              </a:rPr>
              <a:t>who exemplifies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chemeClr val="bg1"/>
                </a:solidFill>
                <a:latin typeface="Verdana Pro SemiBold" panose="020B0704030504040204" pitchFamily="34" charset="0"/>
              </a:rPr>
              <a:t>prophetic patience.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chemeClr val="bg1"/>
                </a:solidFill>
                <a:latin typeface="Verdana Pro SemiBold" panose="020B0704030504040204" pitchFamily="34" charset="0"/>
              </a:rPr>
              <a:t>How have they lived that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chemeClr val="bg1"/>
                </a:solidFill>
                <a:latin typeface="Verdana Pro SemiBold" panose="020B0704030504040204" pitchFamily="34" charset="0"/>
              </a:rPr>
              <a:t>in their community?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chemeClr val="bg1"/>
                </a:solidFill>
                <a:latin typeface="Verdana Pro SemiBold" panose="020B0704030504040204" pitchFamily="34" charset="0"/>
              </a:rPr>
              <a:t> 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chemeClr val="bg1"/>
                </a:solidFill>
                <a:latin typeface="Verdana Pro SemiBold" panose="020B0704030504040204" pitchFamily="34" charset="0"/>
              </a:rPr>
              <a:t>When you have been in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chemeClr val="bg1"/>
                </a:solidFill>
                <a:latin typeface="Verdana Pro SemiBold" panose="020B0704030504040204" pitchFamily="34" charset="0"/>
              </a:rPr>
              <a:t>a situation where "patience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chemeClr val="bg1"/>
                </a:solidFill>
                <a:latin typeface="Verdana Pro SemiBold" panose="020B0704030504040204" pitchFamily="34" charset="0"/>
              </a:rPr>
              <a:t>is no longer reasonable,"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chemeClr val="bg1"/>
                </a:solidFill>
                <a:latin typeface="Verdana Pro SemiBold" panose="020B0704030504040204" pitchFamily="34" charset="0"/>
              </a:rPr>
              <a:t>what have you done?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chemeClr val="bg1"/>
                </a:solidFill>
                <a:latin typeface="Verdana Pro SemiBold" panose="020B0704030504040204" pitchFamily="34" charset="0"/>
              </a:rPr>
              <a:t> 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chemeClr val="bg1"/>
                </a:solidFill>
                <a:latin typeface="Verdana Pro SemiBold" panose="020B0704030504040204" pitchFamily="34" charset="0"/>
              </a:rPr>
              <a:t>Where are you called to be patient but not to settle?</a:t>
            </a:r>
            <a:endParaRPr lang="en-US" sz="2000" dirty="0"/>
          </a:p>
        </p:txBody>
      </p:sp>
      <p:pic>
        <p:nvPicPr>
          <p:cNvPr id="2" name="Picture 1" descr="Scientists angle for more attention to fishing for fun">
            <a:extLst>
              <a:ext uri="{FF2B5EF4-FFF2-40B4-BE49-F238E27FC236}">
                <a16:creationId xmlns:a16="http://schemas.microsoft.com/office/drawing/2014/main" id="{EE9FF007-1CE4-7BEB-EE04-D40D2BBB7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139" y="672636"/>
            <a:ext cx="6675022" cy="4428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7752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144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Verdana Pro Cond SemiBold</vt:lpstr>
      <vt:lpstr>Verdana Pro SemiBold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Cecilia Estrada</dc:creator>
  <cp:lastModifiedBy>Betty Thompson</cp:lastModifiedBy>
  <cp:revision>7</cp:revision>
  <dcterms:created xsi:type="dcterms:W3CDTF">2022-11-24T00:05:03Z</dcterms:created>
  <dcterms:modified xsi:type="dcterms:W3CDTF">2022-12-11T17:04:54Z</dcterms:modified>
</cp:coreProperties>
</file>