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9" r:id="rId4"/>
    <p:sldId id="260" r:id="rId5"/>
    <p:sldId id="258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C433-C96A-46AB-9BB9-94DDAEC7BB70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2937-5C4D-45AD-B6EA-471318030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6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C433-C96A-46AB-9BB9-94DDAEC7BB70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2937-5C4D-45AD-B6EA-471318030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6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C433-C96A-46AB-9BB9-94DDAEC7BB70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2937-5C4D-45AD-B6EA-471318030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83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C433-C96A-46AB-9BB9-94DDAEC7BB70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2937-5C4D-45AD-B6EA-47131803075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0944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C433-C96A-46AB-9BB9-94DDAEC7BB70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2937-5C4D-45AD-B6EA-471318030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72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C433-C96A-46AB-9BB9-94DDAEC7BB70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2937-5C4D-45AD-B6EA-471318030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94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C433-C96A-46AB-9BB9-94DDAEC7BB70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2937-5C4D-45AD-B6EA-471318030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41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C433-C96A-46AB-9BB9-94DDAEC7BB70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2937-5C4D-45AD-B6EA-471318030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84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C433-C96A-46AB-9BB9-94DDAEC7BB70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2937-5C4D-45AD-B6EA-471318030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15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C433-C96A-46AB-9BB9-94DDAEC7BB70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2937-5C4D-45AD-B6EA-471318030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3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C433-C96A-46AB-9BB9-94DDAEC7BB70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2937-5C4D-45AD-B6EA-471318030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3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C433-C96A-46AB-9BB9-94DDAEC7BB70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2937-5C4D-45AD-B6EA-471318030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1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C433-C96A-46AB-9BB9-94DDAEC7BB70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2937-5C4D-45AD-B6EA-471318030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3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C433-C96A-46AB-9BB9-94DDAEC7BB70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2937-5C4D-45AD-B6EA-471318030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2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C433-C96A-46AB-9BB9-94DDAEC7BB70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2937-5C4D-45AD-B6EA-471318030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1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C433-C96A-46AB-9BB9-94DDAEC7BB70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2937-5C4D-45AD-B6EA-471318030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46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C433-C96A-46AB-9BB9-94DDAEC7BB70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2937-5C4D-45AD-B6EA-471318030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03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9C433-C96A-46AB-9BB9-94DDAEC7BB70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82937-5C4D-45AD-B6EA-471318030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75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46DBB1A9-22FF-46E7-97B9-AE54774753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AEBCDF-1FC0-436C-BDCB-63FD9DCE7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2703" y="1289888"/>
            <a:ext cx="5854698" cy="4278224"/>
          </a:xfrm>
        </p:spPr>
        <p:txBody>
          <a:bodyPr anchor="ctr">
            <a:normAutofit/>
          </a:bodyPr>
          <a:lstStyle/>
          <a:p>
            <a:pPr algn="r"/>
            <a:r>
              <a:rPr lang="en-US" sz="5400"/>
              <a:t>Corpus Christi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3A1AAD47-56AD-4EE6-A88C-981D060D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27811" y="2473325"/>
            <a:ext cx="0" cy="1911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862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16369" y="135918"/>
            <a:ext cx="8088923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effectLst/>
              </a:rPr>
              <a:t>THEY'LL KNOW WE ARE CHRISTIANS</a:t>
            </a:r>
            <a:endParaRPr lang="en-US" sz="2200" dirty="0" smtClean="0">
              <a:effectLst/>
            </a:endParaRPr>
          </a:p>
          <a:p>
            <a:r>
              <a:rPr lang="en-US" b="1" dirty="0" smtClean="0">
                <a:effectLst/>
              </a:rPr>
              <a:t/>
            </a:r>
            <a:br>
              <a:rPr lang="en-US" b="1" dirty="0" smtClean="0">
                <a:effectLst/>
              </a:rPr>
            </a:br>
            <a:r>
              <a:rPr lang="en-US" b="1" dirty="0" smtClean="0">
                <a:effectLst/>
              </a:rPr>
              <a:t>(8-bar introduction)</a:t>
            </a:r>
          </a:p>
          <a:p>
            <a:endParaRPr lang="en-US" b="1" dirty="0"/>
          </a:p>
          <a:p>
            <a:r>
              <a:rPr lang="en-US" sz="2000" b="1" spc="50" dirty="0" smtClean="0"/>
              <a:t>We are one in the Spirit, </a:t>
            </a:r>
          </a:p>
          <a:p>
            <a:r>
              <a:rPr lang="en-US" sz="2000" b="1" spc="50" dirty="0" smtClean="0"/>
              <a:t>	We are one in the Lord,</a:t>
            </a:r>
          </a:p>
          <a:p>
            <a:r>
              <a:rPr lang="en-US" sz="2000" b="1" spc="50" dirty="0" smtClean="0"/>
              <a:t>We </a:t>
            </a:r>
            <a:r>
              <a:rPr lang="en-US" sz="2000" b="1" spc="50" dirty="0"/>
              <a:t>are one in the Spirit</a:t>
            </a:r>
          </a:p>
          <a:p>
            <a:r>
              <a:rPr lang="en-US" sz="2000" b="1" spc="50" dirty="0" smtClean="0"/>
              <a:t>	We </a:t>
            </a:r>
            <a:r>
              <a:rPr lang="en-US" sz="2000" b="1" spc="50" dirty="0"/>
              <a:t>are one in the Lord,</a:t>
            </a:r>
          </a:p>
          <a:p>
            <a:r>
              <a:rPr lang="en-US" sz="2000" b="1" spc="50" dirty="0"/>
              <a:t>And we pray that all unity </a:t>
            </a:r>
            <a:endParaRPr lang="en-US" sz="2000" b="1" spc="50" dirty="0" smtClean="0"/>
          </a:p>
          <a:p>
            <a:r>
              <a:rPr lang="en-US" sz="2000" b="1" spc="50" dirty="0"/>
              <a:t>	</a:t>
            </a:r>
            <a:r>
              <a:rPr lang="en-US" sz="2000" b="1" spc="50" dirty="0" smtClean="0"/>
              <a:t>may </a:t>
            </a:r>
            <a:r>
              <a:rPr lang="en-US" sz="2000" b="1" spc="50" dirty="0"/>
              <a:t>one day be restored:</a:t>
            </a:r>
          </a:p>
          <a:p>
            <a:r>
              <a:rPr lang="en-US" sz="2000" b="1" spc="50" dirty="0" smtClean="0"/>
              <a:t>And </a:t>
            </a:r>
            <a:r>
              <a:rPr lang="en-US" sz="2000" b="1" spc="50" dirty="0"/>
              <a:t>they'll know we are Christians by our love, by our love,</a:t>
            </a:r>
          </a:p>
          <a:p>
            <a:r>
              <a:rPr lang="en-US" sz="2000" b="1" spc="50" dirty="0" smtClean="0"/>
              <a:t>	Yes</a:t>
            </a:r>
            <a:r>
              <a:rPr lang="en-US" sz="2000" b="1" spc="50" dirty="0"/>
              <a:t>, they'll know we are Christians by our love.</a:t>
            </a:r>
          </a:p>
          <a:p>
            <a:r>
              <a:rPr lang="en-US" sz="2000" b="1" spc="50" dirty="0"/>
              <a:t/>
            </a:r>
            <a:br>
              <a:rPr lang="en-US" sz="2000" b="1" spc="50" dirty="0"/>
            </a:br>
            <a:r>
              <a:rPr lang="en-US" sz="2000" b="1" spc="50" dirty="0" smtClean="0"/>
              <a:t>We </a:t>
            </a:r>
            <a:r>
              <a:rPr lang="en-US" sz="2000" b="1" spc="50" dirty="0"/>
              <a:t>will  walk with each other,</a:t>
            </a:r>
          </a:p>
          <a:p>
            <a:r>
              <a:rPr lang="en-US" sz="2000" b="1" spc="50" dirty="0" smtClean="0"/>
              <a:t>	We </a:t>
            </a:r>
            <a:r>
              <a:rPr lang="en-US" sz="2000" b="1" spc="50" dirty="0"/>
              <a:t>will walk hand in hand,</a:t>
            </a:r>
          </a:p>
          <a:p>
            <a:r>
              <a:rPr lang="en-US" sz="2000" b="1" spc="50" dirty="0"/>
              <a:t>We will walk with each other,</a:t>
            </a:r>
          </a:p>
          <a:p>
            <a:r>
              <a:rPr lang="en-US" sz="2000" b="1" spc="50" dirty="0" smtClean="0"/>
              <a:t>	We </a:t>
            </a:r>
            <a:r>
              <a:rPr lang="en-US" sz="2000" b="1" spc="50" dirty="0"/>
              <a:t>will walk hand in hand,</a:t>
            </a:r>
          </a:p>
          <a:p>
            <a:r>
              <a:rPr lang="en-US" sz="2000" b="1" spc="50" dirty="0"/>
              <a:t>And together we'll spread the </a:t>
            </a:r>
            <a:r>
              <a:rPr lang="en-US" sz="2000" b="1" spc="50" dirty="0" smtClean="0"/>
              <a:t>news </a:t>
            </a:r>
          </a:p>
          <a:p>
            <a:r>
              <a:rPr lang="en-US" sz="2000" b="1" spc="50" dirty="0"/>
              <a:t>	</a:t>
            </a:r>
            <a:r>
              <a:rPr lang="en-US" sz="2000" b="1" spc="50" dirty="0" smtClean="0"/>
              <a:t>that </a:t>
            </a:r>
            <a:r>
              <a:rPr lang="en-US" sz="2000" b="1" spc="50" dirty="0"/>
              <a:t>God is in our </a:t>
            </a:r>
            <a:r>
              <a:rPr lang="en-US" sz="2000" b="1" spc="50" dirty="0" smtClean="0"/>
              <a:t>land:</a:t>
            </a:r>
          </a:p>
          <a:p>
            <a:r>
              <a:rPr lang="en-US" sz="2000" b="1" spc="50" dirty="0" smtClean="0"/>
              <a:t>And </a:t>
            </a:r>
            <a:r>
              <a:rPr lang="en-US" sz="2000" b="1" spc="50" dirty="0"/>
              <a:t>they'll know we are Christians by our love, by our love,</a:t>
            </a:r>
          </a:p>
          <a:p>
            <a:pPr lvl="2">
              <a:tabLst>
                <a:tab pos="1890713" algn="l"/>
              </a:tabLst>
            </a:pPr>
            <a:r>
              <a:rPr lang="en-US" sz="2000" b="1" spc="50" dirty="0"/>
              <a:t>Yes, they'll know we are Christians by our love.</a:t>
            </a:r>
          </a:p>
        </p:txBody>
      </p:sp>
    </p:spTree>
    <p:extLst>
      <p:ext uri="{BB962C8B-B14F-4D97-AF65-F5344CB8AC3E}">
        <p14:creationId xmlns:p14="http://schemas.microsoft.com/office/powerpoint/2010/main" val="1382157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0E3A894F-2DC7-4FCF-B0D4-3DB821067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766888"/>
            <a:ext cx="22479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4A5D7893-94DF-44E9-A1FE-C04DEBF72D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7"/>
          <a:stretch/>
        </p:blipFill>
        <p:spPr bwMode="auto">
          <a:xfrm>
            <a:off x="3750365" y="-39756"/>
            <a:ext cx="4612585" cy="693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685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ulpture of a person&#10;&#10;Description automatically generated">
            <a:extLst>
              <a:ext uri="{FF2B5EF4-FFF2-40B4-BE49-F238E27FC236}">
                <a16:creationId xmlns:a16="http://schemas.microsoft.com/office/drawing/2014/main" xmlns="" id="{FEF70A88-1F50-4823-A59A-CBB5F73DF6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16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standing in front of a brick wall&#10;&#10;Description automatically generated">
            <a:extLst>
              <a:ext uri="{FF2B5EF4-FFF2-40B4-BE49-F238E27FC236}">
                <a16:creationId xmlns:a16="http://schemas.microsoft.com/office/drawing/2014/main" xmlns="" id="{2BBE0643-B3B4-4516-AF46-5BF592E70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841" y="0"/>
            <a:ext cx="4467753" cy="6858000"/>
          </a:xfrm>
        </p:spPr>
      </p:pic>
    </p:spTree>
    <p:extLst>
      <p:ext uri="{BB962C8B-B14F-4D97-AF65-F5344CB8AC3E}">
        <p14:creationId xmlns:p14="http://schemas.microsoft.com/office/powerpoint/2010/main" val="2874844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4400" y="152400"/>
            <a:ext cx="7823200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700" b="1" dirty="0" smtClean="0"/>
              <a:t>Awake </a:t>
            </a:r>
            <a:r>
              <a:rPr lang="en-US" sz="1700" b="1" dirty="0"/>
              <a:t>from your slumber!  Arise from your </a:t>
            </a:r>
            <a:r>
              <a:rPr lang="en-US" sz="1700" b="1" dirty="0" smtClean="0"/>
              <a:t>sleep!</a:t>
            </a:r>
          </a:p>
          <a:p>
            <a:pPr>
              <a:spcAft>
                <a:spcPts val="600"/>
              </a:spcAft>
            </a:pPr>
            <a:r>
              <a:rPr lang="en-US" sz="1700" b="1" dirty="0" smtClean="0"/>
              <a:t>A </a:t>
            </a:r>
            <a:r>
              <a:rPr lang="en-US" sz="1700" b="1" dirty="0"/>
              <a:t>new day is dawning for all those who </a:t>
            </a:r>
            <a:r>
              <a:rPr lang="en-US" sz="1700" b="1" dirty="0" smtClean="0"/>
              <a:t>weep.</a:t>
            </a:r>
          </a:p>
          <a:p>
            <a:pPr>
              <a:spcAft>
                <a:spcPts val="600"/>
              </a:spcAft>
            </a:pPr>
            <a:r>
              <a:rPr lang="en-US" sz="1700" b="1" dirty="0" smtClean="0"/>
              <a:t>The </a:t>
            </a:r>
            <a:r>
              <a:rPr lang="en-US" sz="1700" b="1" dirty="0"/>
              <a:t>people in darkness have seen a great </a:t>
            </a:r>
            <a:r>
              <a:rPr lang="en-US" sz="1700" b="1" dirty="0" smtClean="0"/>
              <a:t>light.</a:t>
            </a:r>
          </a:p>
          <a:p>
            <a:pPr>
              <a:spcAft>
                <a:spcPts val="600"/>
              </a:spcAft>
            </a:pPr>
            <a:r>
              <a:rPr lang="en-US" sz="1700" b="1" dirty="0" smtClean="0"/>
              <a:t>The </a:t>
            </a:r>
            <a:r>
              <a:rPr lang="en-US" sz="1700" b="1" dirty="0"/>
              <a:t>Lord of our longing has conquered the night.</a:t>
            </a:r>
          </a:p>
          <a:p>
            <a:pPr>
              <a:spcAft>
                <a:spcPts val="600"/>
              </a:spcAft>
            </a:pPr>
            <a:endParaRPr lang="en-US" sz="1700" b="1" dirty="0" smtClean="0"/>
          </a:p>
          <a:p>
            <a:pPr lvl="2">
              <a:spcAft>
                <a:spcPts val="600"/>
              </a:spcAft>
              <a:tabLst>
                <a:tab pos="568325" algn="l"/>
              </a:tabLst>
            </a:pPr>
            <a:r>
              <a:rPr lang="en-US" sz="1700" b="1" dirty="0" smtClean="0"/>
              <a:t>Let </a:t>
            </a:r>
            <a:r>
              <a:rPr lang="en-US" sz="1700" b="1" dirty="0"/>
              <a:t>us build the city of </a:t>
            </a:r>
            <a:r>
              <a:rPr lang="en-US" sz="1700" b="1" dirty="0" smtClean="0"/>
              <a:t>God.</a:t>
            </a:r>
          </a:p>
          <a:p>
            <a:pPr lvl="2">
              <a:spcAft>
                <a:spcPts val="600"/>
              </a:spcAft>
              <a:tabLst>
                <a:tab pos="568325" algn="l"/>
              </a:tabLst>
            </a:pPr>
            <a:r>
              <a:rPr lang="en-US" sz="1700" b="1" dirty="0" smtClean="0"/>
              <a:t>May </a:t>
            </a:r>
            <a:r>
              <a:rPr lang="en-US" sz="1700" b="1" dirty="0"/>
              <a:t>our tears be turned into </a:t>
            </a:r>
            <a:r>
              <a:rPr lang="en-US" sz="1700" b="1" dirty="0" smtClean="0"/>
              <a:t>dancing!</a:t>
            </a:r>
          </a:p>
          <a:p>
            <a:pPr lvl="2">
              <a:spcAft>
                <a:spcPts val="600"/>
              </a:spcAft>
              <a:tabLst>
                <a:tab pos="568325" algn="l"/>
              </a:tabLst>
            </a:pPr>
            <a:r>
              <a:rPr lang="en-US" sz="1700" b="1" dirty="0" smtClean="0"/>
              <a:t>For </a:t>
            </a:r>
            <a:r>
              <a:rPr lang="en-US" sz="1700" b="1" dirty="0"/>
              <a:t>the Lord, our light and our </a:t>
            </a:r>
            <a:r>
              <a:rPr lang="en-US" sz="1700" b="1" dirty="0" smtClean="0"/>
              <a:t>love,</a:t>
            </a:r>
          </a:p>
          <a:p>
            <a:pPr lvl="2">
              <a:spcAft>
                <a:spcPts val="600"/>
              </a:spcAft>
              <a:tabLst>
                <a:tab pos="568325" algn="l"/>
              </a:tabLst>
            </a:pPr>
            <a:r>
              <a:rPr lang="en-US" sz="1700" b="1" dirty="0" smtClean="0"/>
              <a:t>Has </a:t>
            </a:r>
            <a:r>
              <a:rPr lang="en-US" sz="1700" b="1" dirty="0"/>
              <a:t>turned the night into </a:t>
            </a:r>
            <a:r>
              <a:rPr lang="en-US" sz="1700" b="1" dirty="0" smtClean="0"/>
              <a:t>day!</a:t>
            </a:r>
          </a:p>
          <a:p>
            <a:pPr>
              <a:spcAft>
                <a:spcPts val="600"/>
              </a:spcAft>
            </a:pPr>
            <a:endParaRPr lang="en-US" sz="1700" b="1" dirty="0" smtClean="0"/>
          </a:p>
          <a:p>
            <a:pPr>
              <a:spcAft>
                <a:spcPts val="600"/>
              </a:spcAft>
            </a:pPr>
            <a:r>
              <a:rPr lang="en-US" sz="1700" b="1" dirty="0" smtClean="0"/>
              <a:t>We are sons of the morning, we are daughters of day!</a:t>
            </a:r>
            <a:endParaRPr lang="en-US" sz="1700" b="1" dirty="0"/>
          </a:p>
          <a:p>
            <a:pPr>
              <a:spcAft>
                <a:spcPts val="600"/>
              </a:spcAft>
            </a:pPr>
            <a:r>
              <a:rPr lang="en-US" sz="1700" b="1" dirty="0" smtClean="0"/>
              <a:t>The </a:t>
            </a:r>
            <a:r>
              <a:rPr lang="en-US" sz="1700" b="1" dirty="0"/>
              <a:t>One who has loved us has brightened our way</a:t>
            </a:r>
            <a:r>
              <a:rPr lang="en-US" sz="1700" b="1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sz="1700" b="1" dirty="0" smtClean="0"/>
              <a:t>The </a:t>
            </a:r>
            <a:r>
              <a:rPr lang="en-US" sz="1700" b="1" dirty="0"/>
              <a:t>Lord of all kindness has called us to </a:t>
            </a:r>
            <a:r>
              <a:rPr lang="en-US" sz="1700" b="1" dirty="0" smtClean="0"/>
              <a:t>be</a:t>
            </a:r>
          </a:p>
          <a:p>
            <a:pPr>
              <a:spcAft>
                <a:spcPts val="600"/>
              </a:spcAft>
            </a:pPr>
            <a:r>
              <a:rPr lang="en-US" sz="1700" b="1" dirty="0" smtClean="0"/>
              <a:t>A </a:t>
            </a:r>
            <a:r>
              <a:rPr lang="en-US" sz="1700" b="1" dirty="0"/>
              <a:t>light for </a:t>
            </a:r>
            <a:r>
              <a:rPr lang="en-US" sz="1700" b="1" dirty="0" smtClean="0"/>
              <a:t>all people </a:t>
            </a:r>
            <a:r>
              <a:rPr lang="en-US" sz="1700" b="1" dirty="0"/>
              <a:t>to set their hearts free</a:t>
            </a:r>
            <a:r>
              <a:rPr lang="en-US" sz="1700" b="1" dirty="0" smtClean="0"/>
              <a:t>.	    (Chorus)</a:t>
            </a:r>
          </a:p>
          <a:p>
            <a:pPr>
              <a:spcAft>
                <a:spcPts val="600"/>
              </a:spcAft>
            </a:pPr>
            <a:endParaRPr lang="en-US" sz="1700" b="1" dirty="0"/>
          </a:p>
          <a:p>
            <a:pPr>
              <a:spcAft>
                <a:spcPts val="600"/>
              </a:spcAft>
            </a:pPr>
            <a:r>
              <a:rPr lang="en-US" sz="1700" b="1" dirty="0" smtClean="0"/>
              <a:t>God is light, in God there is no darkness!</a:t>
            </a:r>
          </a:p>
          <a:p>
            <a:pPr>
              <a:spcAft>
                <a:spcPts val="600"/>
              </a:spcAft>
            </a:pPr>
            <a:r>
              <a:rPr lang="en-US" sz="1700" b="1" dirty="0" smtClean="0"/>
              <a:t>Let </a:t>
            </a:r>
            <a:r>
              <a:rPr lang="en-US" sz="1700" b="1" dirty="0"/>
              <a:t>us walk in God’s light, God’s children, one and </a:t>
            </a:r>
            <a:r>
              <a:rPr lang="en-US" sz="1700" b="1" dirty="0" smtClean="0"/>
              <a:t>all.</a:t>
            </a:r>
          </a:p>
          <a:p>
            <a:pPr>
              <a:spcAft>
                <a:spcPts val="600"/>
              </a:spcAft>
            </a:pPr>
            <a:r>
              <a:rPr lang="en-US" sz="1700" b="1" dirty="0" smtClean="0"/>
              <a:t>O </a:t>
            </a:r>
            <a:r>
              <a:rPr lang="en-US" sz="1700" b="1" dirty="0"/>
              <a:t>comfort my people; make gentle your words</a:t>
            </a:r>
            <a:r>
              <a:rPr lang="en-US" sz="1700" b="1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sz="1700" b="1" dirty="0" smtClean="0"/>
              <a:t>Proclaim to my city the day of her birth! 		   (Chorus)</a:t>
            </a:r>
            <a:endParaRPr lang="en-US" sz="17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3200" y="152400"/>
            <a:ext cx="16081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City of God</a:t>
            </a:r>
          </a:p>
          <a:p>
            <a:r>
              <a:rPr lang="en-US" dirty="0"/>
              <a:t>b</a:t>
            </a:r>
            <a:r>
              <a:rPr lang="en-US" dirty="0" smtClean="0"/>
              <a:t>y </a:t>
            </a:r>
          </a:p>
          <a:p>
            <a:r>
              <a:rPr lang="en-US" dirty="0" smtClean="0"/>
              <a:t>Dan </a:t>
            </a:r>
            <a:r>
              <a:rPr lang="en-US" dirty="0" err="1" smtClean="0"/>
              <a:t>Schutte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1860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132</Words>
  <Application>Microsoft Office PowerPoint</Application>
  <PresentationFormat>Custom</PresentationFormat>
  <Paragraphs>42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Damask</vt:lpstr>
      <vt:lpstr>Corpus Christi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Christi</dc:title>
  <dc:creator>Anne Regan</dc:creator>
  <cp:lastModifiedBy>Betty Thompson</cp:lastModifiedBy>
  <cp:revision>2</cp:revision>
  <dcterms:created xsi:type="dcterms:W3CDTF">2020-06-13T01:56:05Z</dcterms:created>
  <dcterms:modified xsi:type="dcterms:W3CDTF">2020-06-13T16:39:13Z</dcterms:modified>
</cp:coreProperties>
</file>