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00"/>
    <a:srgbClr val="006600"/>
    <a:srgbClr val="336600"/>
    <a:srgbClr val="CC0000"/>
    <a:srgbClr val="00A800"/>
    <a:srgbClr val="CC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302C-24ED-46D8-AF55-F89B2B95A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5F0CD-4B78-4978-9994-955D87CE2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A7B5F-2AE4-42B7-BF1D-65AC190F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3B116-7649-443D-86A1-6F54F727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5BBA-8F7F-423B-AD8B-5A0FCEAF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6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F8E4-7087-4996-9EDC-46DCD847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6D750-9833-4498-8687-9B13E42EA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75CA8-BB28-465A-8AFA-776118E4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980DF-8B81-41AA-9674-0867CA33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61FF1-494C-4F35-AB28-D1AD6621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5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DBB0B-2CDD-4F05-BAC0-A581548C4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91681-C127-4DAD-9666-00FC7A8A4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E92E2-4E1F-4156-A7C9-2FC1F7E5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4FE3-1227-4506-83C8-F7A8452F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EC18-1E92-46A0-9A42-8180B7E6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A1BD-4539-4F33-8569-F686F458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2067D-871F-4C0B-A0EB-B92A84FEE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4B07C-D00E-4333-9B98-86743764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914E5-CE42-470D-A7A3-46CB8C8E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1788A-11EA-4DD4-9546-80381687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2179-AC69-4203-9A91-92D144ED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54E07-F60C-4763-B6EB-305D0D66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7F421-4A78-42ED-94CE-F039B612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99DF5-61E3-4040-B8BF-0C6E10EA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7412E-5081-4BDA-87AE-BD3DD96D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EFA1-537F-41D8-8E6A-7853A4F0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FF4C-990F-409C-8E2D-C0C004FF8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70B12-8418-449F-B5FC-A65097482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8F69-EAC2-434E-B31F-935AED72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CEDD0-2CF6-4F7B-A8FE-ACC9267C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18A31-FBAC-4F17-B5C9-E6A6B157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8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8C18-AC3D-4482-A610-5F2BE5BA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5809D-7619-4D7C-AEC3-39EDE574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5ABC1-87FF-4A65-8B0E-8A227BC6E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3E703-AA10-4752-A49E-E55CB627A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901E5-FC46-4025-9920-C17706FC4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4E51B-D65E-4CE3-BD2E-3ECDDF58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672C2-E54C-44A2-988D-D916C38C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4BB6ED-211B-4503-9F36-90FA1862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5707-9A61-462A-852E-42A88361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B2545-16AD-4A0E-B1D7-CFC17594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9F95D-0C98-46FD-8D41-AE7D51B7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0B03C-D5A5-4979-A915-C3387BE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9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3E981-11CE-4647-9F6F-02F6316E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062C6-BE40-453E-B877-F960E476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F3982-4287-4C3A-BF48-70C5E110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2685-A128-47FF-8FB6-6B980AE8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4575-88C9-4D43-99CE-9DE23EC20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61751-5630-4E43-8916-8D04A59B6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0F8FD-28C2-4458-9E6F-42D120D5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ACA10-A63E-412F-8C38-0D013E92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60E4E-0BA7-47D7-875E-A450F71B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6E49-BC2C-46A3-B377-0DEC31062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8B8BB-6362-4222-9242-2D687C5FC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41CE8-D0D5-4839-855A-EC6CD8493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89E01-0AE9-40AE-B4A4-667F8114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15798-3C0D-497B-B3C4-10195108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02B5A-6AE3-49AE-8BAC-8A7055B6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04080-6C3F-4598-A57E-E12446FCE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B40E2-BCCE-4C16-A235-FD238B9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F3DEF-3897-4025-993F-F30FE3C47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3C32-06E3-484A-90CA-2BA74608339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65109-1583-4A3A-B4C9-68E77BC82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033C-0541-4B30-A6C5-8D084ADBD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6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856EF7-9941-4255-A42B-B3681FD19AC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8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tree in a desert&#10;&#10;Description automatically generated with medium confidence">
            <a:extLst>
              <a:ext uri="{FF2B5EF4-FFF2-40B4-BE49-F238E27FC236}">
                <a16:creationId xmlns:a16="http://schemas.microsoft.com/office/drawing/2014/main" id="{59A50332-EF63-4D4F-AC3E-89AEAF128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5" y="779264"/>
            <a:ext cx="5215691" cy="3909112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7CA113-CB22-42BA-A6E3-23D88DD60253}"/>
              </a:ext>
            </a:extLst>
          </p:cNvPr>
          <p:cNvSpPr txBox="1"/>
          <p:nvPr/>
        </p:nvSpPr>
        <p:spPr>
          <a:xfrm>
            <a:off x="167157" y="673247"/>
            <a:ext cx="11857686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fontAlgn="base">
              <a:lnSpc>
                <a:spcPct val="115000"/>
              </a:lnSpc>
            </a:pPr>
            <a:r>
              <a:rPr lang="en-US" sz="26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Elijah sat down by </a:t>
            </a:r>
          </a:p>
          <a:p>
            <a:pPr lvl="8" fontAlgn="base">
              <a:lnSpc>
                <a:spcPct val="115000"/>
              </a:lnSpc>
            </a:pPr>
            <a:r>
              <a:rPr lang="en-US" sz="2600" b="1" dirty="0">
                <a:solidFill>
                  <a:schemeClr val="bg1"/>
                </a:solidFill>
                <a:latin typeface="Arial Nova" panose="020B05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a broom tree that shaded him </a:t>
            </a:r>
          </a:p>
          <a:p>
            <a:pPr lvl="8" fontAlgn="base">
              <a:lnSpc>
                <a:spcPct val="115000"/>
              </a:lnSpc>
            </a:pP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			from the desert sun.</a:t>
            </a:r>
          </a:p>
          <a:p>
            <a:pPr lvl="8" fontAlgn="base">
              <a:lnSpc>
                <a:spcPct val="115000"/>
              </a:lnSpc>
            </a:pP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			What protects you  </a:t>
            </a:r>
          </a:p>
          <a:p>
            <a:pPr lvl="8" fontAlgn="base">
              <a:lnSpc>
                <a:spcPct val="115000"/>
              </a:lnSpc>
            </a:pP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2600" b="1" dirty="0">
                <a:solidFill>
                  <a:schemeClr val="bg1"/>
                </a:solidFill>
                <a:latin typeface="Arial Nova" panose="020B0504020202020204" pitchFamily="34" charset="0"/>
                <a:ea typeface="Times New Roman" panose="02020603050405020304" pitchFamily="18" charset="0"/>
              </a:rPr>
              <a:t>	from </a:t>
            </a: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the trials in your life?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solidFill>
                <a:schemeClr val="bg1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							What is the bread of life that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chemeClr val="bg1"/>
                </a:solidFill>
                <a:latin typeface="Arial Nova" panose="020B0504020202020204" pitchFamily="34" charset="0"/>
                <a:ea typeface="Times New Roman" panose="02020603050405020304" pitchFamily="18" charset="0"/>
              </a:rPr>
              <a:t>							</a:t>
            </a: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sustains you at your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							most desperate moments?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solidFill>
                <a:schemeClr val="bg1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When have you been touched by an angel who recognized your needs? How did that feel?</a:t>
            </a:r>
          </a:p>
          <a:p>
            <a:pPr marL="45720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9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81A5C6-1B1B-4835-8981-659855E88C6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8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A picture containing indoor, food, rack, metal&#10;&#10;Description automatically generated">
            <a:extLst>
              <a:ext uri="{FF2B5EF4-FFF2-40B4-BE49-F238E27FC236}">
                <a16:creationId xmlns:a16="http://schemas.microsoft.com/office/drawing/2014/main" id="{9151BF5E-BBAF-4095-9303-1C349CC469E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67" y="487206"/>
            <a:ext cx="5697655" cy="3687230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D31ED0-23D9-42A6-94D3-95BA3CA75548}"/>
              </a:ext>
            </a:extLst>
          </p:cNvPr>
          <p:cNvSpPr txBox="1"/>
          <p:nvPr/>
        </p:nvSpPr>
        <p:spPr>
          <a:xfrm>
            <a:off x="0" y="2494895"/>
            <a:ext cx="12078269" cy="433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   Whose holiness have you </a:t>
            </a:r>
          </a:p>
          <a:p>
            <a:pPr lvl="8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   overlooked because </a:t>
            </a:r>
          </a:p>
          <a:p>
            <a:pPr lvl="8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   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familiar?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 on Jesus saying: “I am the bread of life.”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image or feeling comes into your heart?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have you experienced Jesus as the bread of life?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2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150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Nova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11</cp:revision>
  <dcterms:created xsi:type="dcterms:W3CDTF">2021-07-24T18:51:22Z</dcterms:created>
  <dcterms:modified xsi:type="dcterms:W3CDTF">2021-08-06T19:03:59Z</dcterms:modified>
</cp:coreProperties>
</file>