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7074" autoAdjust="0"/>
    <p:restoredTop sz="94660"/>
  </p:normalViewPr>
  <p:slideViewPr>
    <p:cSldViewPr snapToGrid="0">
      <p:cViewPr varScale="1">
        <p:scale>
          <a:sx n="85" d="100"/>
          <a:sy n="85" d="100"/>
        </p:scale>
        <p:origin x="6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12753-7893-DA7C-B877-37E3CB079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AC4F0-EB7A-5559-1CF6-389D99101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17047-89DF-A0AD-A120-60BB7D654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6B59-F1A2-4403-BCC2-A1ECB6AB6EA1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3FCD3-DC90-665F-0AD9-035821F54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C2D0A-DBCE-8865-60EA-B16E6EC07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FFAF-A8F0-4C14-9977-DE8817841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1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8F3E9-F0C8-5D3C-A30D-A17FA16FF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71EDE9-C762-2D58-57F6-D5CD10D99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365C3-ACA0-9D88-D32E-232C0837F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6B59-F1A2-4403-BCC2-A1ECB6AB6EA1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FDE43-0CAD-3923-2925-4C706DE95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6381E-51AE-C8CD-77E5-49083A90B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FFAF-A8F0-4C14-9977-DE8817841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2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7D46C-30E8-61DE-EB89-A761A7E312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AF5594-8A26-25E5-69F5-50FD9D227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228FD-73CD-08D8-0D80-238E43713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6B59-F1A2-4403-BCC2-A1ECB6AB6EA1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5D805-1DF2-97F9-9C11-469617565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261D-2D02-2D9C-2532-7E7A35A7D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FFAF-A8F0-4C14-9977-DE8817841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93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FB41E-66DF-02C4-9EC2-B2B989764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60D03-C0F4-26AE-67CD-ACBFFC016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07671-4E76-71F2-CA4D-4057BD5DC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6B59-F1A2-4403-BCC2-A1ECB6AB6EA1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9183B-8DA6-8D53-5AFD-0F24ED318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51138-A8C6-5A2E-972C-68389072C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FFAF-A8F0-4C14-9977-DE8817841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4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D24B-FB53-3EE5-6690-2B15B0502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EE384-8416-769E-B3E4-4B9DB4AFE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3B3FA-71C1-D73F-DD38-AE07CA493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6B59-F1A2-4403-BCC2-A1ECB6AB6EA1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0CEA0-361D-E713-52B6-E01C8BB07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B065A-A387-538E-994B-BF3662971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FFAF-A8F0-4C14-9977-DE8817841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31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7957A-8895-E185-FFF5-B3AA9769F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AEDB0-CD7F-4038-1450-6D8A3051B5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8A41F7-4D18-0100-A58F-E698064E7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7EEB57-B226-CDA9-0EB7-DC64724CB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6B59-F1A2-4403-BCC2-A1ECB6AB6EA1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C0B0A-7E42-A543-9F9C-5979C722A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47FB2-0CD1-AE87-48A3-B3B5C72E7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FFAF-A8F0-4C14-9977-DE8817841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06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EA9C6-BD4E-CF32-72E0-0C517A60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198C9-3533-EE3D-1420-FAC9DEB19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86E6F-E714-0AA2-FDA8-6E8041037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84AE71-F3D2-F680-2204-26AF4E73A4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39E6E7-2324-B6B9-02C5-1C9978EE5D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24D489-5F6A-0A1B-F13B-185495BA0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6B59-F1A2-4403-BCC2-A1ECB6AB6EA1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D80A3-C804-B7DC-8886-87922E86C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61491F-881E-7295-C99F-D91C7D12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FFAF-A8F0-4C14-9977-DE8817841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09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6D41B-9A43-3C51-4236-3A038F242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148E54-E622-0D55-47D2-74A8978EA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6B59-F1A2-4403-BCC2-A1ECB6AB6EA1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1C8EA3-FC03-768C-DB16-65A74BCDB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F4911-1821-9EF5-8CFA-D5346D3C8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FFAF-A8F0-4C14-9977-DE8817841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0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DF67C4-DDE0-E91B-F796-C6A07DA48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6B59-F1A2-4403-BCC2-A1ECB6AB6EA1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EE4AB5-BCD6-7B00-2F3F-8FC14B467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BE13F-878A-BD5C-1123-BCA8E0478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FFAF-A8F0-4C14-9977-DE8817841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83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A8852-3256-A9DD-271D-A87DC7BD2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8F852-BDDD-3B23-64FC-4FA28BAA5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B30DE-3057-EBF5-CAAE-6700A9A96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2CD29-0DC5-BBAA-A1BB-08A3C09BE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6B59-F1A2-4403-BCC2-A1ECB6AB6EA1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C9BFB2-1A19-F7D8-8568-8A74024EE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29DCC0-0831-E97E-9581-60246CB5E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FFAF-A8F0-4C14-9977-DE8817841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7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E5258-4EED-335C-AC10-9E62C42BE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875725-232F-7E90-C91A-23AF53479E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2EBB3-9E2E-BA07-8196-6DC7FA6A9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1715F-33E7-9020-6AD4-A0FE73178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6B59-F1A2-4403-BCC2-A1ECB6AB6EA1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DD92E-B2A1-CDF3-250E-5D89498B2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1106CD-98C1-4942-8704-13ACE2062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FFAF-A8F0-4C14-9977-DE8817841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1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D6FF47-2801-148A-E897-6F3AD50FD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AEE25-903B-DEB9-4040-E10CC756B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EE20D-0B86-12F4-B396-A8DD015897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66B59-F1A2-4403-BCC2-A1ECB6AB6EA1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45CBE-12EC-1B63-920F-F15328FC6D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A45B4-68C6-2F0E-82FE-8E722F94B3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6FFAF-A8F0-4C14-9977-DE8817841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1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ield of green grass&#10;&#10;Description automatically generated with low confidence">
            <a:extLst>
              <a:ext uri="{FF2B5EF4-FFF2-40B4-BE49-F238E27FC236}">
                <a16:creationId xmlns:a16="http://schemas.microsoft.com/office/drawing/2014/main" id="{5D85C363-3508-F3F1-E2DF-0B271A4FDB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 rot="10800000">
            <a:off x="0" y="1"/>
            <a:ext cx="12191999" cy="6857999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8BDFDE-7643-DECD-5BB5-E8B9480F179F}"/>
              </a:ext>
            </a:extLst>
          </p:cNvPr>
          <p:cNvSpPr txBox="1"/>
          <p:nvPr/>
        </p:nvSpPr>
        <p:spPr>
          <a:xfrm>
            <a:off x="801757" y="2128067"/>
            <a:ext cx="10376450" cy="2601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1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When have you been asked to move to a higher or lower place – whether at a banquet or some other life circumstance?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1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What was that like for you?</a:t>
            </a:r>
            <a:endParaRPr lang="en-US" sz="2400" b="1" spc="100" dirty="0">
              <a:effectLst/>
              <a:latin typeface="Arial Rounded MT Bold" panose="020F0704030504030204" pitchFamily="34" charset="0"/>
              <a:ea typeface="Verdana" panose="020B060403050404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1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 </a:t>
            </a:r>
            <a:endParaRPr lang="en-US" sz="2400" b="1" spc="100" dirty="0">
              <a:effectLst/>
              <a:latin typeface="Arial Rounded MT Bold" panose="020F0704030504030204" pitchFamily="34" charset="0"/>
              <a:ea typeface="Verdana" panose="020B060403050404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1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Recall and cherish a God-encounter when you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1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were uncomfortably seated with strangers.  </a:t>
            </a:r>
            <a:endParaRPr lang="en-US" sz="2400" b="1" spc="100" dirty="0">
              <a:effectLst/>
              <a:latin typeface="Arial Rounded MT Bold" panose="020F070403050403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063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ield of green grass&#10;&#10;Description automatically generated with low confidence">
            <a:extLst>
              <a:ext uri="{FF2B5EF4-FFF2-40B4-BE49-F238E27FC236}">
                <a16:creationId xmlns:a16="http://schemas.microsoft.com/office/drawing/2014/main" id="{5D85C363-3508-F3F1-E2DF-0B271A4FDB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 rot="10800000">
            <a:off x="0" y="0"/>
            <a:ext cx="12191999" cy="6857999"/>
          </a:xfrm>
          <a:prstGeom prst="rect">
            <a:avLst/>
          </a:prstGeom>
        </p:spPr>
      </p:pic>
      <p:pic>
        <p:nvPicPr>
          <p:cNvPr id="5" name="Picture 4" descr="A field of green grass">
            <a:extLst>
              <a:ext uri="{FF2B5EF4-FFF2-40B4-BE49-F238E27FC236}">
                <a16:creationId xmlns:a16="http://schemas.microsoft.com/office/drawing/2014/main" id="{B058B9EC-DD8F-819A-535C-D4688FEBDA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 rot="10800000">
            <a:off x="0" y="1"/>
            <a:ext cx="12191999" cy="6857999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6FAB2F-5FDE-23DF-9E51-649E606C7EA5}"/>
              </a:ext>
            </a:extLst>
          </p:cNvPr>
          <p:cNvSpPr txBox="1"/>
          <p:nvPr/>
        </p:nvSpPr>
        <p:spPr>
          <a:xfrm>
            <a:off x="2411894" y="2340432"/>
            <a:ext cx="7368209" cy="217713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 sz="2400" b="1" spc="10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As host - Who would you invite to this feast?  As guest – Who is your “plus one?”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What could happen at such a dinner? </a:t>
            </a:r>
          </a:p>
          <a:p>
            <a:r>
              <a:rPr lang="en-US" dirty="0"/>
              <a:t>Have you ever experienced anything like it? </a:t>
            </a:r>
          </a:p>
        </p:txBody>
      </p:sp>
    </p:spTree>
    <p:extLst>
      <p:ext uri="{BB962C8B-B14F-4D97-AF65-F5344CB8AC3E}">
        <p14:creationId xmlns:p14="http://schemas.microsoft.com/office/powerpoint/2010/main" val="3282400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ield of green grass&#10;&#10;Description automatically generated with low confidence">
            <a:extLst>
              <a:ext uri="{FF2B5EF4-FFF2-40B4-BE49-F238E27FC236}">
                <a16:creationId xmlns:a16="http://schemas.microsoft.com/office/drawing/2014/main" id="{5D85C363-3508-F3F1-E2DF-0B271A4FDB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 rot="10800000">
            <a:off x="0" y="0"/>
            <a:ext cx="12191999" cy="6857999"/>
          </a:xfrm>
          <a:prstGeom prst="rect">
            <a:avLst/>
          </a:prstGeom>
        </p:spPr>
      </p:pic>
      <p:pic>
        <p:nvPicPr>
          <p:cNvPr id="5" name="Picture 4" descr="A field of green grass&#10;&#10;Description automatically generated with low confidence">
            <a:extLst>
              <a:ext uri="{FF2B5EF4-FFF2-40B4-BE49-F238E27FC236}">
                <a16:creationId xmlns:a16="http://schemas.microsoft.com/office/drawing/2014/main" id="{A990F4F5-85D5-16F3-8DDB-955FB59904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 rot="10800000">
            <a:off x="0" y="1"/>
            <a:ext cx="12191999" cy="6857999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9E8E21-21F8-43BC-957A-DAC1F104EB8D}"/>
              </a:ext>
            </a:extLst>
          </p:cNvPr>
          <p:cNvSpPr txBox="1"/>
          <p:nvPr/>
        </p:nvSpPr>
        <p:spPr>
          <a:xfrm>
            <a:off x="3101254" y="2284097"/>
            <a:ext cx="6175022" cy="260186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 sz="2400" b="1" spc="10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How does your life illustrate a “culture of encounter”?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When has another person’s reality come into conflict with your own, and how did you respond?  </a:t>
            </a:r>
          </a:p>
        </p:txBody>
      </p:sp>
    </p:spTree>
    <p:extLst>
      <p:ext uri="{BB962C8B-B14F-4D97-AF65-F5344CB8AC3E}">
        <p14:creationId xmlns:p14="http://schemas.microsoft.com/office/powerpoint/2010/main" val="2346654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113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Thompson</dc:creator>
  <cp:lastModifiedBy>Betty Thompson</cp:lastModifiedBy>
  <cp:revision>1</cp:revision>
  <dcterms:created xsi:type="dcterms:W3CDTF">2022-08-28T00:44:45Z</dcterms:created>
  <dcterms:modified xsi:type="dcterms:W3CDTF">2022-08-28T00:56:08Z</dcterms:modified>
</cp:coreProperties>
</file>