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48"/>
    <a:srgbClr val="000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007F-140C-2BD8-28AF-EBE4634D0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F76AD-FCC6-3FD5-4F56-5A3899A93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1AA40-A0AC-641F-3B13-74CE1696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5F71-7636-D3DE-B69B-5C5369B6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864F-5433-E24E-E532-B770343F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A2A7-2EC2-7666-C573-B499AF30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E9622-B400-8A82-B86B-E0A9A8FAE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C2FBD-DB94-0574-7C69-ED81E5D7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0151-4FDA-CDE9-9E51-96803A1A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1710E-62A3-50E6-8DE6-C92FB92C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6D28F-4BEE-9D3D-6FE9-B3CF0E750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811D8-7CDE-BA2E-1546-787AE722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5179D-63C5-437E-9DA8-70805BB2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819F3-4283-EB40-3ABE-D1B86865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829A8-6F04-242F-7E66-0F1588A9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3DD3-1552-2401-8A51-0498D6CE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71374-A756-6D86-BAB8-AC63FBD5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3F701-1F37-C9DB-A97B-D9C2FE89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72F4F-4383-CEEB-0F58-4F8D14BA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61269-8532-9735-95F6-784C822D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8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1D60-E66C-2AAE-4C44-07EA179C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A8EF3-AEB2-B88B-0408-CFE74E13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12EEC-FB4D-BF1E-FBA2-F5B020B3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5425B-FEB0-B77F-49C4-E46E5579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72D83-B247-C05D-F62B-80AF1D49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708A-C534-1539-05A3-C9D269D3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E081-DBBE-C1A6-1240-02E94A4D5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84358-33DC-566C-2887-E9EE3075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5AF6-4FB9-B0B7-C13B-A42233D0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B510A-B075-5575-B5D0-4093FE17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87798-29B2-2BEB-060D-AE42DE0B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511C-EF79-83BA-2987-41CEF1B1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E1415-066A-2218-4205-B269308C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6930F-24C7-AB28-404F-7C9D10DB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AA106-3FA7-06D8-E3C0-A1CD13B1A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F10C7-FD25-61BB-49B6-CC21FA8B0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CE4F6-0EC0-E4E2-1F57-64E6FF91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ECC3C-6CED-96C7-E843-FA76C15D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D22DC-B185-1B0C-37E4-AF4F9FCF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C843-683C-0CF5-525E-4B6BC4A6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7A2D3-39CB-98FB-A44A-390B8C46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4D1A2-EEB1-3FF6-AA83-55168559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B61C8-D058-483C-B2A6-3DD4EE4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9E0AD-52D3-0757-A760-564D1E6A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F65EB-9FFE-AA28-4062-5CCBA248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1D98F-1EAE-68C4-DB3E-121BB6F6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BD46C-FEE8-D18A-D0AE-76490265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3215-ECF8-7613-DE8C-395C17512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DC71B-290A-AF0C-9C41-1A9C813A5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8B60A-4728-2AC3-AB99-B408E461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F33E8-26A0-D4CD-1D92-592FEDF2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D5009-1B0B-B4CD-8A74-F9EAE755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B0DB-C66A-9EB7-4F94-E11318C5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62816-4F18-90AC-6333-CDC67FB4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FFC61-16F7-B44C-3340-F80CA037A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B3BF2-DB79-CFC0-920F-2E9DC766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7E0A4-CE10-CE8C-5C7C-2DFB5F34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54C35-FD99-CF6C-FE28-EAE71C42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415B8-2B7B-E94B-BE23-118061F9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989AB-46B4-9571-E598-89DC1A2B6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290A1-DC0D-BF3B-EEA3-F4C015ABD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EC14-3528-458D-BCB7-565E9B98A982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AB3C4-1956-B757-CFB0-352F2905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AF47-2A1F-AAD6-DFE6-54D73428B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9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920731" y="1359767"/>
            <a:ext cx="10821591" cy="3461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Where are you on the road between Jerusalem and Emmaus and who is your companion?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Reflect on your great hope for our church.   How are you walking away from that hope?  How are you hastening toward it?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you feel confused about where God is in the events you witness, where do you go?  With whom do you talk?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4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920731" y="1359767"/>
            <a:ext cx="10821591" cy="3461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Where are you on the road between Jerusalem and Emmaus and who is your companion?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Reflect on your great hope for our church.   How are you walking away from that hope?  How are you hastening toward it?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you feel confused about where God is in the events you witness, where do you go?  With whom do you talk?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8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920731" y="1359767"/>
            <a:ext cx="10821591" cy="3461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Where are you on the road between Jerusalem and Emmaus and who is your companion?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Reflect on your great hope for our church.   How are you walking away from that hope?  How are you hastening toward it?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you feel confused about where God is in the events you witness, where do you go?  With whom do you talk?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9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204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5</cp:revision>
  <dcterms:created xsi:type="dcterms:W3CDTF">2023-03-24T00:13:04Z</dcterms:created>
  <dcterms:modified xsi:type="dcterms:W3CDTF">2023-04-21T18:11:40Z</dcterms:modified>
</cp:coreProperties>
</file>