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2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1848"/>
    <a:srgbClr val="000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007F-140C-2BD8-28AF-EBE4634D0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F76AD-FCC6-3FD5-4F56-5A3899A93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1AA40-A0AC-641F-3B13-74CE1696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5F71-7636-D3DE-B69B-5C5369B6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E864F-5433-E24E-E532-B770343F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6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A2A7-2EC2-7666-C573-B499AF30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E9622-B400-8A82-B86B-E0A9A8FAE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C2FBD-DB94-0574-7C69-ED81E5D7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D0151-4FDA-CDE9-9E51-96803A1A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1710E-62A3-50E6-8DE6-C92FB92C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6D28F-4BEE-9D3D-6FE9-B3CF0E750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811D8-7CDE-BA2E-1546-787AE722E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5179D-63C5-437E-9DA8-70805BB20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819F3-4283-EB40-3ABE-D1B86865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829A8-6F04-242F-7E66-0F1588A9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3DD3-1552-2401-8A51-0498D6CE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71374-A756-6D86-BAB8-AC63FBD59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3F701-1F37-C9DB-A97B-D9C2FE89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72F4F-4383-CEEB-0F58-4F8D14BA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61269-8532-9735-95F6-784C822D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8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D1D60-E66C-2AAE-4C44-07EA179C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A8EF3-AEB2-B88B-0408-CFE74E138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12EEC-FB4D-BF1E-FBA2-F5B020B3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5425B-FEB0-B77F-49C4-E46E5579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72D83-B247-C05D-F62B-80AF1D49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708A-C534-1539-05A3-C9D269D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E081-DBBE-C1A6-1240-02E94A4D5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84358-33DC-566C-2887-E9EE3075B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65AF6-4FB9-B0B7-C13B-A42233D0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B510A-B075-5575-B5D0-4093FE17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87798-29B2-2BEB-060D-AE42DE0B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511C-EF79-83BA-2987-41CEF1B1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E1415-066A-2218-4205-B269308C3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6930F-24C7-AB28-404F-7C9D10DB4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AA106-3FA7-06D8-E3C0-A1CD13B1A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F10C7-FD25-61BB-49B6-CC21FA8B0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FCE4F6-0EC0-E4E2-1F57-64E6FF91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AECC3C-6CED-96C7-E843-FA76C15D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D22DC-B185-1B0C-37E4-AF4F9FCF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C843-683C-0CF5-525E-4B6BC4A6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7A2D3-39CB-98FB-A44A-390B8C46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4D1A2-EEB1-3FF6-AA83-55168559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B61C8-D058-483C-B2A6-3DD4EE43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9E0AD-52D3-0757-A760-564D1E6A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F65EB-9FFE-AA28-4062-5CCBA248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1D98F-1EAE-68C4-DB3E-121BB6F6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1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D46C-FEE8-D18A-D0AE-76490265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3215-ECF8-7613-DE8C-395C17512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DC71B-290A-AF0C-9C41-1A9C813A5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8B60A-4728-2AC3-AB99-B408E461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F33E8-26A0-D4CD-1D92-592FEDF2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D5009-1B0B-B4CD-8A74-F9EAE755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B0DB-C66A-9EB7-4F94-E11318C5F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62816-4F18-90AC-6333-CDC67FB4F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FFC61-16F7-B44C-3340-F80CA037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B3BF2-DB79-CFC0-920F-2E9DC766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EC14-3528-458D-BCB7-565E9B98A982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7E0A4-CE10-CE8C-5C7C-2DFB5F34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54C35-FD99-CF6C-FE28-EAE71C42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415B8-2B7B-E94B-BE23-118061F9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989AB-46B4-9571-E598-89DC1A2B6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290A1-DC0D-BF3B-EEA3-F4C015ABD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4EC14-3528-458D-BCB7-565E9B98A982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AB3C4-1956-B757-CFB0-352F2905F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AF47-2A1F-AAD6-DFE6-54D73428B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1983-E5D0-4464-A3D6-E9B39B53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v3Ym8hSIE4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v3Ym8hSIE4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v3Ym8hSIE4?feature=oembed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2210F7-40CC-D3EE-8A95-CDAA132941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B086F-7CB8-2162-1C98-6DF450C08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36" y="116417"/>
            <a:ext cx="9995927" cy="6625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34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2210F7-40CC-D3EE-8A95-CDAA132941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ky, outdoor, grass, field&#10;&#10;Description automatically generated">
            <a:extLst>
              <a:ext uri="{FF2B5EF4-FFF2-40B4-BE49-F238E27FC236}">
                <a16:creationId xmlns:a16="http://schemas.microsoft.com/office/drawing/2014/main" id="{A24B2439-278C-A6BA-CA3A-CA156C57B6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9"/>
          <a:stretch/>
        </p:blipFill>
        <p:spPr>
          <a:xfrm>
            <a:off x="152400" y="124691"/>
            <a:ext cx="11934603" cy="6733309"/>
          </a:xfrm>
          <a:prstGeom prst="rect">
            <a:avLst/>
          </a:prstGeom>
        </p:spPr>
      </p:pic>
      <p:pic>
        <p:nvPicPr>
          <p:cNvPr id="2" name="Online Media 1" title="The Mindfulness Bell - Plum Village">
            <a:hlinkClick r:id="" action="ppaction://media"/>
            <a:extLst>
              <a:ext uri="{FF2B5EF4-FFF2-40B4-BE49-F238E27FC236}">
                <a16:creationId xmlns:a16="http://schemas.microsoft.com/office/drawing/2014/main" id="{E328E551-191B-2FE6-A2F8-45B42DC1BB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201155" y="6238009"/>
            <a:ext cx="660400" cy="495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BBB3D0-DAFD-C356-4E49-DBCD9224F128}"/>
              </a:ext>
            </a:extLst>
          </p:cNvPr>
          <p:cNvSpPr txBox="1"/>
          <p:nvPr/>
        </p:nvSpPr>
        <p:spPr>
          <a:xfrm>
            <a:off x="224592" y="1032717"/>
            <a:ext cx="11914909" cy="4297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Consider a time when you felt consumed by grace, </a:t>
            </a:r>
          </a:p>
          <a:p>
            <a:pPr marL="0" marR="0" algn="ctr">
              <a:lnSpc>
                <a:spcPct val="115000"/>
              </a:lnSpc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 full of God’s light. </a:t>
            </a:r>
          </a:p>
          <a:p>
            <a:pPr marL="0" marR="0" algn="ctr">
              <a:lnSpc>
                <a:spcPct val="115000"/>
              </a:lnSpc>
            </a:pPr>
            <a:endParaRPr lang="en-US" sz="2400" b="1" spc="25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When you were in your late teens (like Catherine in this reading), what groups did you choose to join?  </a:t>
            </a:r>
          </a:p>
          <a:p>
            <a:pPr marL="0" marR="0" algn="ctr">
              <a:lnSpc>
                <a:spcPct val="115000"/>
              </a:lnSpc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How have those groups influenced you, </a:t>
            </a:r>
          </a:p>
          <a:p>
            <a:pPr marL="0" marR="0" algn="ctr">
              <a:lnSpc>
                <a:spcPct val="115000"/>
              </a:lnSpc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 you influenced them?  </a:t>
            </a:r>
          </a:p>
          <a:p>
            <a:pPr marL="0" marR="0" algn="ctr">
              <a:lnSpc>
                <a:spcPct val="115000"/>
              </a:lnSpc>
            </a:pPr>
            <a:endParaRPr lang="en-US" sz="2400" b="1" spc="25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What or whom are you carrying on your shoulders?  </a:t>
            </a:r>
          </a:p>
          <a:p>
            <a:pPr marL="0" marR="0" algn="ctr">
              <a:lnSpc>
                <a:spcPct val="115000"/>
              </a:lnSpc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 what risk?  </a:t>
            </a:r>
          </a:p>
        </p:txBody>
      </p:sp>
    </p:spTree>
    <p:extLst>
      <p:ext uri="{BB962C8B-B14F-4D97-AF65-F5344CB8AC3E}">
        <p14:creationId xmlns:p14="http://schemas.microsoft.com/office/powerpoint/2010/main" val="9413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2210F7-40CC-D3EE-8A95-CDAA132941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ky, outdoor, grass, field&#10;&#10;Description automatically generated">
            <a:extLst>
              <a:ext uri="{FF2B5EF4-FFF2-40B4-BE49-F238E27FC236}">
                <a16:creationId xmlns:a16="http://schemas.microsoft.com/office/drawing/2014/main" id="{A24B2439-278C-A6BA-CA3A-CA156C57B6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9"/>
          <a:stretch/>
        </p:blipFill>
        <p:spPr>
          <a:xfrm>
            <a:off x="152400" y="124691"/>
            <a:ext cx="11934603" cy="6733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C3278E-B198-926D-3BE1-683AF3286BCC}"/>
              </a:ext>
            </a:extLst>
          </p:cNvPr>
          <p:cNvSpPr txBox="1"/>
          <p:nvPr/>
        </p:nvSpPr>
        <p:spPr>
          <a:xfrm>
            <a:off x="1015883" y="1362038"/>
            <a:ext cx="10207635" cy="363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Recall your feelings from a time when you stubbornly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spoke up for what’s right, with love –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 when you did not do this. 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spc="25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Catherine’s clarity came from her joyous unity with God.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When have you felt your speech or action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was united with God?</a:t>
            </a:r>
          </a:p>
        </p:txBody>
      </p:sp>
      <p:pic>
        <p:nvPicPr>
          <p:cNvPr id="2" name="Online Media 1" title="The Mindfulness Bell - Plum Village">
            <a:hlinkClick r:id="" action="ppaction://media"/>
            <a:extLst>
              <a:ext uri="{FF2B5EF4-FFF2-40B4-BE49-F238E27FC236}">
                <a16:creationId xmlns:a16="http://schemas.microsoft.com/office/drawing/2014/main" id="{E328E551-191B-2FE6-A2F8-45B42DC1BB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201155" y="6238009"/>
            <a:ext cx="6604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2210F7-40CC-D3EE-8A95-CDAA132941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ky, outdoor, grass, field&#10;&#10;Description automatically generated">
            <a:extLst>
              <a:ext uri="{FF2B5EF4-FFF2-40B4-BE49-F238E27FC236}">
                <a16:creationId xmlns:a16="http://schemas.microsoft.com/office/drawing/2014/main" id="{A24B2439-278C-A6BA-CA3A-CA156C57B6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9"/>
          <a:stretch/>
        </p:blipFill>
        <p:spPr>
          <a:xfrm>
            <a:off x="152400" y="124691"/>
            <a:ext cx="11934603" cy="6733309"/>
          </a:xfrm>
          <a:prstGeom prst="rect">
            <a:avLst/>
          </a:prstGeom>
        </p:spPr>
      </p:pic>
      <p:pic>
        <p:nvPicPr>
          <p:cNvPr id="2" name="Online Media 1" title="The Mindfulness Bell - Plum Village">
            <a:hlinkClick r:id="" action="ppaction://media"/>
            <a:extLst>
              <a:ext uri="{FF2B5EF4-FFF2-40B4-BE49-F238E27FC236}">
                <a16:creationId xmlns:a16="http://schemas.microsoft.com/office/drawing/2014/main" id="{E328E551-191B-2FE6-A2F8-45B42DC1BB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201155" y="6238009"/>
            <a:ext cx="660400" cy="49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943A38-C9B5-2CB6-50D8-65FBF1865026}"/>
              </a:ext>
            </a:extLst>
          </p:cNvPr>
          <p:cNvSpPr txBox="1"/>
          <p:nvPr/>
        </p:nvSpPr>
        <p:spPr>
          <a:xfrm>
            <a:off x="1527165" y="1456748"/>
            <a:ext cx="9137670" cy="302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Who or what helped you to recognize your gifts? 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Whom have you helped to know their gifts? 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 which of your gifts are you most confident?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25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How would it be for you to live like the early Christians, in prayerful communal life?</a:t>
            </a:r>
          </a:p>
        </p:txBody>
      </p:sp>
    </p:spTree>
    <p:extLst>
      <p:ext uri="{BB962C8B-B14F-4D97-AF65-F5344CB8AC3E}">
        <p14:creationId xmlns:p14="http://schemas.microsoft.com/office/powerpoint/2010/main" val="24543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162</Words>
  <Application>Microsoft Office PowerPoint</Application>
  <PresentationFormat>Widescreen</PresentationFormat>
  <Paragraphs>22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Thompson</dc:creator>
  <cp:lastModifiedBy>Betty Thompson</cp:lastModifiedBy>
  <cp:revision>14</cp:revision>
  <dcterms:created xsi:type="dcterms:W3CDTF">2023-03-24T00:13:04Z</dcterms:created>
  <dcterms:modified xsi:type="dcterms:W3CDTF">2023-04-28T19:41:47Z</dcterms:modified>
</cp:coreProperties>
</file>