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76" r:id="rId3"/>
    <p:sldId id="277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0000"/>
    <a:srgbClr val="603961"/>
    <a:srgbClr val="514357"/>
    <a:srgbClr val="39014F"/>
    <a:srgbClr val="FFFF00"/>
    <a:srgbClr val="660033"/>
    <a:srgbClr val="CC9900"/>
    <a:srgbClr val="993366"/>
    <a:srgbClr val="111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D14522-788C-4965-B96A-9CB77328E96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1" descr="A painting of a group of people sitting around a table with food&#10;&#10;Description automatically generated with low confidence">
            <a:extLst>
              <a:ext uri="{FF2B5EF4-FFF2-40B4-BE49-F238E27FC236}">
                <a16:creationId xmlns:a16="http://schemas.microsoft.com/office/drawing/2014/main" id="{20456207-471B-476B-974D-CF8921862B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3"/>
          <a:stretch/>
        </p:blipFill>
        <p:spPr>
          <a:xfrm>
            <a:off x="1259681" y="285114"/>
            <a:ext cx="9672637" cy="6287772"/>
          </a:xfrm>
          <a:prstGeom prst="rect">
            <a:avLst/>
          </a:prstGeom>
          <a:ln w="127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69943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DF2D76-56FA-4016-8447-43CB9C3F83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up&#10;&#10;Description automatically generated">
            <a:extLst>
              <a:ext uri="{FF2B5EF4-FFF2-40B4-BE49-F238E27FC236}">
                <a16:creationId xmlns:a16="http://schemas.microsoft.com/office/drawing/2014/main" id="{6BC94C66-1A6C-4EEA-9EAA-B9FC5C45B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2" y="252663"/>
            <a:ext cx="11720716" cy="6124074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55132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08BC30-9EA6-4CBD-AC84-BC644A94E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AF45692-19C4-4C7B-B443-28153C21D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52" y="178363"/>
            <a:ext cx="4911932" cy="6463069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75348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852D3B4-C5BD-4206-ACE5-59E714087F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1" descr="A picture containing dog, nature&#10;&#10;Description automatically generated">
            <a:extLst>
              <a:ext uri="{FF2B5EF4-FFF2-40B4-BE49-F238E27FC236}">
                <a16:creationId xmlns:a16="http://schemas.microsoft.com/office/drawing/2014/main" id="{B0962378-BA6C-461D-A2B7-AC45D2009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735" y="272516"/>
            <a:ext cx="7106529" cy="6312967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870477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40</cp:revision>
  <dcterms:created xsi:type="dcterms:W3CDTF">2021-01-15T20:02:44Z</dcterms:created>
  <dcterms:modified xsi:type="dcterms:W3CDTF">2023-03-20T14:24:20Z</dcterms:modified>
</cp:coreProperties>
</file>