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598"/>
    <a:srgbClr val="FFFFBD"/>
    <a:srgbClr val="FFFFE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EB50-2DD1-4B91-9A89-3A9A8854F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30191-49F4-4AC4-8E0E-055BE60D7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D2A11-07F6-4C0F-AB77-CDB5CC6A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1B3D0-4E68-4567-8B81-AE1189E1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3099-E7F5-4699-B8DF-97713E19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1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1B28-BFC2-456F-A80F-8745429A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8C6B0-A559-4864-990A-0C769C700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6176-2552-40C8-BDAF-919EEC71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30AD-04E3-402B-9D74-5132E2C5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CA7B4-BF7F-4215-ACA8-F711E23A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6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51E60-FA2F-4A17-9582-9DC6FF7A5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C4B76-3F7A-40E4-BE8F-00F4C6C68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9D73D-1CD0-41EE-A431-83FE1175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A851B-FC54-4F83-A4C8-20CEEBC5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BCFCF-14B9-4D20-B5C1-E7AD834A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5263-B773-4C00-A60E-13953E21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7D7A-A2A1-4737-A317-988EBD90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8CF63-9FB5-485B-B851-783DC31F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68CEA-3A53-4A2B-8775-D4FB0541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1A40A-9EC7-46DC-AC8E-12E7CFA7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7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9065-1DB5-4E85-8184-C4159EC3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49EE5-5DF1-452A-A9B1-6D699BB15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DFDB8-8BD4-4C3C-B702-0B7EA5A9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B9761-0C8C-42C7-AAE6-B55D5342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55ED0-9A69-4587-A1D2-D12149D8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63C5-05FF-4091-934F-5051EE73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D796-6B51-441B-83A2-C432B02E2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EF3E0-6733-4F58-A5B7-D14E2B565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FDA6A-4186-467C-BEC7-2A0A91C0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9683A-5450-4AE3-918D-A0238774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2608-6204-4F6B-A56C-D924DA85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A7E4-871A-4A10-AECC-F700B6FB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3477E-E0F3-430F-A659-AD385EACC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CBFEF-8381-4964-A8C4-46E09880F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C960E-BE36-4AAF-995F-E690F1935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E58E7-7E4B-47D5-9AFF-642D7A010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B31C6-C801-4D75-9959-B4E0286F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F963D-60AB-4E60-820F-D2CCDE03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666BD-E7F5-4A1F-B7B0-4C8D69B8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4E31-CBA3-4D0F-928A-EC0284DE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CA6D0-F45F-4C73-A4B2-E5EF7E16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C1682-A4E0-4843-96E3-A9DC0E14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A4451-A9F7-4BCC-80EB-0F8B8017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6F42A-ED0C-451A-96C3-14F69C00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76A21-6FAB-45B4-8888-A5BA2AAC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38C0B-54F2-4096-8BFE-2E1095CF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2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7B6C-26A5-4D29-BBED-FF57A876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93A02-5C68-417A-A713-A163C333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C6400-DAC6-40A3-9083-595E6BB34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FBEFF-41B4-4352-B435-A37FB14C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5DE61-CEAB-4D52-AEE8-08F2E4C7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42EF2-2E15-4B00-892C-9D2A63A7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FEAB-01A8-4D89-BED0-DA57355D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4BA26-2904-43D3-B4C5-06DE989E3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D81E8-D859-4E0D-AC1D-E3B1236A7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5EB07-F4A1-403E-9667-78E6F198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ABBAD-37AF-4BD3-AE56-981EF363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B5605-8F03-4EDE-86CA-5C35ECB0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7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51446-81A2-48E8-A3A7-38D9E5C9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39E5E-6EA0-4D54-8C2D-06963A35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7A75A-A9E0-440B-A6C8-8DE538330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77F7-EFFA-4BDB-8A5E-E08BB898B475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83AA0-74B0-4426-9BF6-34ECD8384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17E6C-BDB0-4B23-B574-F2D5B8463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DFC68-530C-465A-AF8C-1197A01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63275C-1C76-48DA-90EA-FE4946A17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598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85E7C-B14F-440A-95AE-F24048550C3E}"/>
              </a:ext>
            </a:extLst>
          </p:cNvPr>
          <p:cNvSpPr txBox="1"/>
          <p:nvPr/>
        </p:nvSpPr>
        <p:spPr>
          <a:xfrm>
            <a:off x="407963" y="562275"/>
            <a:ext cx="11099410" cy="596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When has your faith given you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 confidence you needed to take a step in the dark?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How have you shared your faith to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bolster the flagging spirits of someone who was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bowed down by a burden?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What do you imagine will be most pleasing to Christ when you appear before Him?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5E9DA7-2ED0-4078-91C1-0B5E97743F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598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E92860F3-4FC3-420E-ABCE-B4D3F2713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97" y="680138"/>
            <a:ext cx="6374844" cy="508761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20FBAA-634A-426E-A45D-3E5E6D080C51}"/>
              </a:ext>
            </a:extLst>
          </p:cNvPr>
          <p:cNvSpPr txBox="1"/>
          <p:nvPr/>
        </p:nvSpPr>
        <p:spPr>
          <a:xfrm>
            <a:off x="366933" y="680138"/>
            <a:ext cx="5063196" cy="549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EB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have you scattered a seed and witnessed exponential growth as if the seed had a life of its own? </a:t>
            </a:r>
            <a:endParaRPr lang="en-US" sz="2800" dirty="0">
              <a:solidFill>
                <a:srgbClr val="FFFFEB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EB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800" dirty="0">
              <a:solidFill>
                <a:srgbClr val="FFFFEB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EB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have you been surprised by goodness springing forth unexpectedly from an unlikely source? </a:t>
            </a:r>
            <a:endParaRPr lang="en-US" sz="2800" dirty="0">
              <a:solidFill>
                <a:srgbClr val="FFFFEB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3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4C0F1-0862-4E90-9893-31D0750BA5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598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89543-DB21-4D3F-97CD-76CA4C65BF69}"/>
              </a:ext>
            </a:extLst>
          </p:cNvPr>
          <p:cNvSpPr txBox="1"/>
          <p:nvPr/>
        </p:nvSpPr>
        <p:spPr>
          <a:xfrm>
            <a:off x="2138290" y="1167636"/>
            <a:ext cx="7708509" cy="3438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When have you encountered the Spirit in a way that you never imagined?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Can you recall an instance when 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BD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you turned over the steering to God; how did that feel?</a:t>
            </a:r>
          </a:p>
        </p:txBody>
      </p:sp>
    </p:spTree>
    <p:extLst>
      <p:ext uri="{BB962C8B-B14F-4D97-AF65-F5344CB8AC3E}">
        <p14:creationId xmlns:p14="http://schemas.microsoft.com/office/powerpoint/2010/main" val="64075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130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7</cp:revision>
  <dcterms:created xsi:type="dcterms:W3CDTF">2021-06-11T22:37:53Z</dcterms:created>
  <dcterms:modified xsi:type="dcterms:W3CDTF">2021-06-13T14:40:16Z</dcterms:modified>
</cp:coreProperties>
</file>