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3399"/>
    <a:srgbClr val="B80023"/>
    <a:srgbClr val="700015"/>
    <a:srgbClr val="CC6600"/>
    <a:srgbClr val="A50021"/>
    <a:srgbClr val="993300"/>
    <a:srgbClr val="3366CC"/>
    <a:srgbClr val="011E99"/>
    <a:srgbClr val="E8E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368A2-CAB0-4724-B39D-4D47225B0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A63FB-0C8C-4496-BA1C-2E15F0F7A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7F931-A3D0-45B2-9B5F-4575C6B8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6FEC9-5ED8-4A8B-A5AB-A76AB8E3A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FD760-135D-4E9F-AEA2-EA0ECE6B0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52F82-88F8-4154-A487-5BA36708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6B317-758B-4B77-B714-AA0D747EA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647B-8FBA-4408-83E7-EBD17A3C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16879-38C3-4E9C-B87F-8F13531D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95263-1F25-4848-A1B2-A1600176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52B96C-238E-42B8-8364-D3EEA31F0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A9EDB5-E133-4854-B802-45A63F04A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8B558-2BC7-496A-94B2-42E824E53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C12AD-5B5B-4747-A7BC-69FD2E26A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BFC91-4196-4705-87FE-1166CC2C3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2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608F-9D98-4396-A67B-CE404CB19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B0039-BFFA-4204-9D65-22EDF32B9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64E9-6835-41AB-B9BA-7AE749092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FA1D2-2444-4AE4-BF49-5244E720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EA40-37D6-48FA-B4F5-D38B86BA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1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047A9-9215-4232-BE1A-CCC74BF73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A2133D-FDCA-482F-B696-A3D2FCFAD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44F39-C78E-44CA-9D99-EF0C93B27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F7968-A24F-4C47-AFC8-916BDC753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46155-CE51-48BB-9F8F-2C5122B11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39946-F959-4872-9B73-0792677A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E7097-A097-4F45-B010-D8F8453A6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C8668-9066-4AFD-B137-718D519B0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A9500-E377-4222-BB6B-B39A31EDD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11D5BB-4BDE-4B98-BEAF-CD29E59C4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60D3BB-4946-4E9F-BA94-9250C0A81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7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5108A-DCD6-46F8-A117-1EE675AB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8AF6E-CB96-4437-BE1E-40F4541FA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706B5-FC97-495C-90E4-4FC99D048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F9F7BA-4DD7-4B48-A4CE-235A1DE80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D5809-BB96-4CBD-B0C4-B5B60EF61D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94F195-F1A5-4EF2-A890-E451C8C6B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ECACD-3CC5-454A-929D-9303C226E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68D13D-2CF6-442B-B31D-83738FE7F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1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4B47C-5B47-4BA8-A624-76E3B0BF6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D81B5F-1659-4520-97D8-D1E544D6F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042929-E63F-4E69-A1DC-A960F5B06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9B5B9-2074-442C-A8CC-2195D65E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3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9CE8EC-6271-404C-86AB-9F064BF30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D3139-F948-4D68-9157-3EE5AA919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991257-EF60-4E78-9BF8-EE6F7862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32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6D44-70A1-45BE-B442-6E5C8CC3C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0795-2044-4FF7-B41D-753606EAD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6F5495-BAC6-41B8-8BB4-F9AF83D64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E9BA6-8219-47D8-9BD9-1085C1B4D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A7F5B5-75C2-4445-B590-94B854DC4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C39A0F-5173-445E-9957-E9A9DF2F4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69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98F03-E315-4532-B8A3-3BE992AAE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9E8F5-ABE6-4BCE-824F-B2B8526FFA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96834-FDE0-435D-9A5B-BDBD470D6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91824-C83C-4A03-8824-21D550813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FE7A5-BC7A-47E9-9B12-9FC1A7502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0CD29-2F3C-4541-961B-F8764EC87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98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58C66-C784-4EA6-BE9D-9A66EB033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8736F-C885-4F49-B449-52388CDBC7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2C7DD-F60E-42C2-84B2-8DB209E93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4234-96DE-4717-8434-96F34615B4AF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D6F01-4C0A-4C69-BCF5-A8FD35D0C8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3C593-6A1B-4DF1-93A6-C2E0BE211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F75FB-418A-4EC4-AF9D-FFA52E5C3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52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picture containing nature, outdoor, clouds, cloud&#10;&#10;Description automatically generated">
            <a:extLst>
              <a:ext uri="{FF2B5EF4-FFF2-40B4-BE49-F238E27FC236}">
                <a16:creationId xmlns:a16="http://schemas.microsoft.com/office/drawing/2014/main" id="{8B5F6CB7-585C-40EE-A5CF-4327D8982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6" r="14934"/>
          <a:stretch/>
        </p:blipFill>
        <p:spPr>
          <a:xfrm>
            <a:off x="1" y="10"/>
            <a:ext cx="8129587" cy="6857990"/>
          </a:xfrm>
          <a:prstGeom prst="rect">
            <a:avLst/>
          </a:prstGeom>
          <a:ln>
            <a:solidFill>
              <a:srgbClr val="0000CC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93E7291-C239-4C13-82A0-A87363B79C4D}"/>
              </a:ext>
            </a:extLst>
          </p:cNvPr>
          <p:cNvSpPr/>
          <p:nvPr/>
        </p:nvSpPr>
        <p:spPr>
          <a:xfrm>
            <a:off x="8129588" y="0"/>
            <a:ext cx="4059363" cy="6857990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1AD024-428A-4D38-8C09-2F237FEE8CFB}"/>
              </a:ext>
            </a:extLst>
          </p:cNvPr>
          <p:cNvSpPr txBox="1"/>
          <p:nvPr/>
        </p:nvSpPr>
        <p:spPr>
          <a:xfrm>
            <a:off x="8230616" y="260844"/>
            <a:ext cx="3822189" cy="608694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R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b="1" spc="4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Imagine that you are standing in the crowd as sacrificial blood is gathered and all the teachings and requirements of the covenant are being proclaimed.  How do you react? </a:t>
            </a:r>
          </a:p>
          <a:p>
            <a:pPr marR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b="1" spc="4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R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8600" b="1" spc="4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church today uses rituals to emphasize the presence of Christ among us. Do any of these rituals draw you into worship?  What happens within you?</a:t>
            </a:r>
          </a:p>
          <a:p>
            <a:pPr marR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endParaRPr lang="en-US" sz="1700" dirty="0">
              <a:effectLst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08176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B0B279E-BB38-4607-B5A4-2E04158FB57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37BCDB3-BC2C-4534-A34B-0F74BEAE0654}"/>
              </a:ext>
            </a:extLst>
          </p:cNvPr>
          <p:cNvSpPr txBox="1"/>
          <p:nvPr/>
        </p:nvSpPr>
        <p:spPr>
          <a:xfrm>
            <a:off x="6898135" y="468750"/>
            <a:ext cx="4995313" cy="6389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Imagine that you are at the table when Jesus tells his followers to take the unleavened bread and says, “Take it; this is my body.”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are you affected by his saying, “I shall not drink again the fruit of the vine until the day when I drink it new in the kingdom of God.”  As you hear his words, how do you respond inwardly regarding God’s kingdom being </a:t>
            </a:r>
            <a:r>
              <a:rPr lang="en-US" sz="2400" i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already here</a:t>
            </a: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still </a:t>
            </a:r>
            <a:r>
              <a:rPr lang="en-US" sz="2400" i="1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not yet complete</a:t>
            </a: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?  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24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A picture containing close, sliced&#10;&#10;Description automatically generated">
            <a:extLst>
              <a:ext uri="{FF2B5EF4-FFF2-40B4-BE49-F238E27FC236}">
                <a16:creationId xmlns:a16="http://schemas.microsoft.com/office/drawing/2014/main" id="{71D1DA28-1CF2-4158-BA5C-2C7567693E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56" r="11509"/>
          <a:stretch/>
        </p:blipFill>
        <p:spPr>
          <a:xfrm>
            <a:off x="387815" y="765722"/>
            <a:ext cx="6122506" cy="4947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5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CAFB292-165A-478D-86A2-1974F51A748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C66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06DEF3-E62B-4EB1-975B-03885288730B}"/>
              </a:ext>
            </a:extLst>
          </p:cNvPr>
          <p:cNvSpPr txBox="1"/>
          <p:nvPr/>
        </p:nvSpPr>
        <p:spPr>
          <a:xfrm>
            <a:off x="752562" y="699679"/>
            <a:ext cx="10686876" cy="2316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does Jesus’ gift of his body heal you?</a:t>
            </a: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does your physical body help you – or hold you back – in being fully part of the body of Christ?</a:t>
            </a:r>
            <a:endParaRPr lang="en-US" sz="2800" dirty="0">
              <a:solidFill>
                <a:schemeClr val="bg1"/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6" name="Picture 5" descr="A picture containing text, fabric&#10;&#10;Description automatically generated">
            <a:extLst>
              <a:ext uri="{FF2B5EF4-FFF2-40B4-BE49-F238E27FC236}">
                <a16:creationId xmlns:a16="http://schemas.microsoft.com/office/drawing/2014/main" id="{7A5A88B8-B65A-4C4B-B3DF-8055C38B7A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75" y="3429000"/>
            <a:ext cx="4895850" cy="283845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60369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181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10</cp:revision>
  <dcterms:created xsi:type="dcterms:W3CDTF">2021-06-05T14:00:45Z</dcterms:created>
  <dcterms:modified xsi:type="dcterms:W3CDTF">2021-06-06T15:50:17Z</dcterms:modified>
</cp:coreProperties>
</file>