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FDC0B3-568A-4F8A-A676-9FF8877C20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E6DD06-2785-4DB0-80A3-4F2C38DA74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67EAE6-CD7A-457D-9042-65D931503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F1693-768E-41DB-847F-EC09FD875590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2EB7A3-3948-4C44-8BE1-5B0113771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616D68-C1EC-48AE-A174-7DB0F7E56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B8026-CF82-4E98-BAB0-DD9C41E21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738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60A8C-34C3-4194-B462-DB9901A5B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527A38-BA3D-44EF-8C72-646BEA96A0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695FD7-2870-4CA6-A0C8-6296E7DD2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F1693-768E-41DB-847F-EC09FD875590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F1830D-A314-481A-8E7E-AD10A5715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3AFFD4-CA3C-4296-8501-E7469B323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B8026-CF82-4E98-BAB0-DD9C41E21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526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7FF507-59FA-4DBA-92D4-507AD44673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CD9DC3-E629-4778-B6B6-81C7E28B6F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2743FE-B0D6-4067-95CB-E195620FD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F1693-768E-41DB-847F-EC09FD875590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AA971D-7162-4196-B692-45D7B60BB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287471-2921-4613-8BB5-BA206F33F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B8026-CF82-4E98-BAB0-DD9C41E21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378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37237A-CCEB-4742-9083-B854B2B70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A6882-0DC8-4AA6-8320-C33853141C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D106D4-AB5A-40C7-90AC-7BA45F205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F1693-768E-41DB-847F-EC09FD875590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51CEEB-7C04-4811-BE84-D3E1EED26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D4E364-CDC7-456C-853E-25209F08A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B8026-CF82-4E98-BAB0-DD9C41E21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494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67B63-8E95-4B90-9FDF-D76579B3C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037A13-7898-4937-A123-532314C3EC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79CFDE-E6CC-4DFE-A68D-479364B56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F1693-768E-41DB-847F-EC09FD875590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A239CE-F8A6-4D54-B232-23528851F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9CB7CB-F6C2-4D4F-9A8F-E3B29A5E8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B8026-CF82-4E98-BAB0-DD9C41E21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51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CB2A3-4BF5-479A-A481-AEBE3D1E8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CD90FE-4CFB-420A-AD25-7711E51FE9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4BD6D3-2179-4C8D-843D-DCED1BBF38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98F368-190F-46EF-92E3-2676D7FAC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F1693-768E-41DB-847F-EC09FD875590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F8408A-B529-4C6B-B97D-358AD70D3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F7B04B-045E-4312-B767-AC999881E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B8026-CF82-4E98-BAB0-DD9C41E21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615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5589B-91A8-4546-9957-A934D205A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CDCEAF-1DC9-46D0-A2F2-5F4BEA772C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3B2FBD-4EFC-4308-878D-852A61F365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A7F5CE-22DA-4F86-AFCC-84F8FD547A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357741-CCE2-434D-8B94-BAA6D748B4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053BDE-B93F-4DDE-B62F-F9F8F9C86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F1693-768E-41DB-847F-EC09FD875590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897CA8-B82C-46C6-9729-FCB7F35F6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1D112D-83B1-4777-996C-D8DEAED91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B8026-CF82-4E98-BAB0-DD9C41E21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983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0AF6F-1143-41E9-8B7B-FAE1FEA29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01CE09-CC71-48BB-B017-2C9ADC067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F1693-768E-41DB-847F-EC09FD875590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C1576E-3C48-405F-BE4A-FCCA584DB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69189E-DA30-4CDB-9A72-24D632EC3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B8026-CF82-4E98-BAB0-DD9C41E21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570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1FF351-5212-49A4-89E2-1ED77D0A2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F1693-768E-41DB-847F-EC09FD875590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402008-A4E3-4F80-845C-6423EDBDD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B3ADAA-EA27-4C9B-8764-E0959F608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B8026-CF82-4E98-BAB0-DD9C41E21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574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0CC48-081F-4322-BBC0-437CE576A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07A2F6-9C4F-4E8C-B759-31202C7A02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6EF43E-E952-43A0-AA56-772589241A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9D1309-2E6D-42D9-AEB3-3A37E5BDB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F1693-768E-41DB-847F-EC09FD875590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0A4F34-0820-4219-A87D-0CAD7BF5C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ED44BF-5BD3-4731-9E70-7D1FF94D8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B8026-CF82-4E98-BAB0-DD9C41E21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602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5553E-0C8C-4706-8F15-1A1738433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88C08A9-23D9-4A6C-AB0B-471B6D6E84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3EB596-5E47-442D-ACE0-A5A3198090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A63BBF-4CE7-4C8D-97DF-23F48E0C6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F1693-768E-41DB-847F-EC09FD875590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A6B721-02CB-4B27-AB25-7C64B7EF4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9C3B5D-ACEE-459B-BB69-00E5E8186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B8026-CF82-4E98-BAB0-DD9C41E21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415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5A57C32-BA12-44F4-B86F-F0417AC4A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DCDE4F-2815-4224-8FDE-43F539DCFB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0147A1-0B4D-4D62-A45A-DB4F5A2EF5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F1693-768E-41DB-847F-EC09FD875590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2CBB40-A63F-46BE-BD7D-3D8831780C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7D7216-6A5A-4ED7-A037-328B918395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B8026-CF82-4E98-BAB0-DD9C41E21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562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, accessory, case&#10;&#10;Description automatically generated">
            <a:extLst>
              <a:ext uri="{FF2B5EF4-FFF2-40B4-BE49-F238E27FC236}">
                <a16:creationId xmlns:a16="http://schemas.microsoft.com/office/drawing/2014/main" id="{50B5D2E0-927A-40C1-A150-153C9272E61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8" t="1231" r="2558" b="46461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D0CCC7D-1559-4731-8A7F-615C9762A5EC}"/>
              </a:ext>
            </a:extLst>
          </p:cNvPr>
          <p:cNvSpPr txBox="1"/>
          <p:nvPr/>
        </p:nvSpPr>
        <p:spPr>
          <a:xfrm>
            <a:off x="743242" y="1480306"/>
            <a:ext cx="10705515" cy="2867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spc="40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What does it mean to you to 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spc="40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‘receive the Spirit’?</a:t>
            </a:r>
            <a:endParaRPr lang="en-US" sz="3200" b="1" spc="40" dirty="0">
              <a:solidFill>
                <a:schemeClr val="bg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u="none" strike="noStrike" spc="40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 </a:t>
            </a:r>
            <a:endParaRPr lang="en-US" sz="3200" b="1" spc="40" dirty="0">
              <a:solidFill>
                <a:schemeClr val="bg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spc="40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At this time in your life, what does it mean to be ‘sent’? Do you see a new sending?</a:t>
            </a:r>
            <a:endParaRPr lang="en-US" sz="3200" b="1" spc="40" dirty="0">
              <a:solidFill>
                <a:schemeClr val="bg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1299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, accessory, case&#10;&#10;Description automatically generated">
            <a:extLst>
              <a:ext uri="{FF2B5EF4-FFF2-40B4-BE49-F238E27FC236}">
                <a16:creationId xmlns:a16="http://schemas.microsoft.com/office/drawing/2014/main" id="{50B5D2E0-927A-40C1-A150-153C9272E61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8" t="1231" r="2558" b="46461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D0CCC7D-1559-4731-8A7F-615C9762A5EC}"/>
              </a:ext>
            </a:extLst>
          </p:cNvPr>
          <p:cNvSpPr txBox="1"/>
          <p:nvPr/>
        </p:nvSpPr>
        <p:spPr>
          <a:xfrm>
            <a:off x="1334086" y="845824"/>
            <a:ext cx="9523827" cy="51663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spc="40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Where do you go to hear and see what you cannot hear and see on your own?</a:t>
            </a:r>
            <a:endParaRPr lang="en-US" sz="3200" b="1" spc="40" dirty="0">
              <a:solidFill>
                <a:schemeClr val="bg1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 algn="ctr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spc="40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 </a:t>
            </a:r>
            <a:endParaRPr lang="en-US" sz="3200" b="1" spc="40" dirty="0">
              <a:solidFill>
                <a:schemeClr val="bg1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 algn="ctr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spc="40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When have you heard an unfamiliar message from an unexpected source that somehow struck you as true, and worth evaluating? </a:t>
            </a:r>
            <a:endParaRPr lang="en-US" sz="3200" b="1" spc="40" dirty="0">
              <a:solidFill>
                <a:schemeClr val="bg1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spc="40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 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3200" b="1" spc="40" dirty="0">
              <a:solidFill>
                <a:schemeClr val="bg1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0203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, accessory, case&#10;&#10;Description automatically generated">
            <a:extLst>
              <a:ext uri="{FF2B5EF4-FFF2-40B4-BE49-F238E27FC236}">
                <a16:creationId xmlns:a16="http://schemas.microsoft.com/office/drawing/2014/main" id="{50B5D2E0-927A-40C1-A150-153C9272E61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8" t="1231" r="2558" b="46461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D0CCC7D-1559-4731-8A7F-615C9762A5EC}"/>
              </a:ext>
            </a:extLst>
          </p:cNvPr>
          <p:cNvSpPr txBox="1"/>
          <p:nvPr/>
        </p:nvSpPr>
        <p:spPr>
          <a:xfrm>
            <a:off x="576776" y="367676"/>
            <a:ext cx="11249464" cy="56989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spc="40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Where are you turning your ears, your eyes, your heart, your mind to perceive </a:t>
            </a:r>
          </a:p>
          <a:p>
            <a:pPr marL="0" marR="0" algn="ctr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spc="40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the presence of the Spirit, and the path to which it is drawing you?</a:t>
            </a:r>
            <a:endParaRPr lang="en-US" sz="3200" b="1" spc="40" dirty="0">
              <a:solidFill>
                <a:schemeClr val="bg1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 algn="ctr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spc="40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 </a:t>
            </a:r>
            <a:endParaRPr lang="en-US" sz="3200" b="1" spc="40" dirty="0">
              <a:solidFill>
                <a:schemeClr val="bg1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 algn="ctr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spc="40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When have you felt compelled to </a:t>
            </a:r>
            <a:endParaRPr lang="en-US" sz="3200" b="1" spc="4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Calibri Light" panose="020F0302020204030204" pitchFamily="34" charset="0"/>
            </a:endParaRPr>
          </a:p>
          <a:p>
            <a:pPr marL="0" marR="0" algn="ctr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spc="40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fling open your doors, and </a:t>
            </a:r>
          </a:p>
          <a:p>
            <a:pPr marL="0" marR="0" algn="ctr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spc="40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burst forth with fire and courage?</a:t>
            </a:r>
            <a:endParaRPr lang="en-US" sz="3200" b="1" spc="40" dirty="0">
              <a:solidFill>
                <a:schemeClr val="bg1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 algn="ctr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spc="40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 </a:t>
            </a:r>
            <a:endParaRPr lang="en-US" sz="3200" b="1" spc="40" dirty="0">
              <a:solidFill>
                <a:schemeClr val="bg1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 algn="ctr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spc="40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Where do you long for the Spirit in your life?</a:t>
            </a:r>
            <a:endParaRPr lang="en-US" sz="3200" b="1" spc="40" dirty="0">
              <a:solidFill>
                <a:schemeClr val="bg1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2933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143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 Thompson</dc:creator>
  <cp:lastModifiedBy>Betty Thompson</cp:lastModifiedBy>
  <cp:revision>1</cp:revision>
  <dcterms:created xsi:type="dcterms:W3CDTF">2021-05-21T17:16:52Z</dcterms:created>
  <dcterms:modified xsi:type="dcterms:W3CDTF">2021-05-21T17:28:45Z</dcterms:modified>
</cp:coreProperties>
</file>