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03961"/>
    <a:srgbClr val="514357"/>
    <a:srgbClr val="39014F"/>
    <a:srgbClr val="FFFF00"/>
    <a:srgbClr val="660033"/>
    <a:srgbClr val="CC9900"/>
    <a:srgbClr val="993366"/>
    <a:srgbClr val="111E35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FE1BF-1990-44AF-BCEE-66FAE1210396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9DEBB-1B95-4296-B7AA-EAF416D0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4A77-F246-4D58-A167-5275B4245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1EDA6-5C4E-4E5E-9F53-913DA99C7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723C-EB7F-4F26-A67D-38658A2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BA8E4-81B6-48C7-B979-E363104E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6CECD-1805-490C-82A9-F4E0DFC9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F075-D128-470E-AC6E-509141EB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B6EB-1499-4E5F-A663-0BC36FA08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20FF0-BB97-4AD5-A6FA-D8CAC284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418F6-6E8F-4833-A9F6-F91CD5E4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4D89C-6ABF-4AFF-92C0-93F2DC2B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9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763F9-E5AC-4A40-8ABE-500C65E42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C89E5-E16B-43D5-8124-130167DED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E825-0430-4DDE-87D4-DF55B522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B5D57-EBAF-40F4-830B-CFE0CEE4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135AF-AFC2-412B-979E-8FE0A11B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8E30-9A4C-4B19-9EBB-CE9563AE0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E51B-1E6A-4F64-844F-00E8C2F1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271D-74A3-412B-B997-816FC3AC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B796-6E8F-4E10-992B-BC4DC499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7E809-3E8B-4F74-A835-02BB0651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8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0708-DA13-4219-90DF-F8573B41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43D55-5399-41D2-ADCD-9345CB9C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31A71-5BE3-4F90-BAE6-7DF6A7AE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07A34-6774-4BF3-912F-2FD7EB6C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E9FEB-1B48-4FCE-9261-F95B4595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1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5732-6EEE-495A-A653-5563FF44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DD585-0F0B-496C-9003-D94761592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0E69-A92E-4F27-AB50-BD3E33D20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EBBC6-CC80-4746-A626-C6140FC4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275D3-37CE-4A2B-9F3A-F4CCDA68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41079-6828-4636-B9BB-D768DC54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04BE-BC8B-4DC8-B1CA-396BCD15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9FF15-094A-4B4E-BB81-AA8263192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48277-E4AA-42AF-B7F2-6E313158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03C12-CB27-4F9D-A082-1F45DAFC3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A5095-4017-4DCA-8BD5-A5BE8FA11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0A6758-C10B-4201-92E2-DA03D961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EF55E-9732-490C-822B-EE89FC90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CB3B3-7A03-44E3-AE7F-CF582239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E73B-FFE0-4D2A-9F1E-1A398B52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D4352-1E7D-4C13-A090-020F8215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1EEB8-ED95-4A3B-991A-69812DF6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08592-98D6-4B83-B4DC-0EB07414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2E836-32BF-44CA-BD87-519B6A7F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17A822-2269-4EF0-9DFD-82E3C0B1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D29D3-7081-4E70-BC9F-B3FA044E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B8B3-E311-417C-99FC-B01FC528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EFAE-DF64-41C3-B778-2DCA5C3E3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4BEFB-ED3E-4173-8F6D-6F717F4C5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1EA7C-3E12-4784-961B-134F7DD9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E053F-00CB-4899-A96F-22EB83E8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19E04-6E75-45B6-8503-3B6D4561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9A60-FF2D-4A37-A4E1-ECDD049E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1D4DC-06BF-44B6-B896-2FCCB2B72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5BD9F-265C-4C34-9259-2C78ADEAC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04B16-3A43-498C-8735-5193D7A95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A9B3D-60F2-42B2-AB68-3F0852BB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4AE0D-DDBD-4AC6-A214-0F22EAF3B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5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32E7B-1149-4C29-8397-964EDD53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4A2BD-EEB4-491F-B21A-5E64844F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721C0-A82C-407D-B020-74108F3F8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158F-77AB-429F-B757-9F2556CE3DBB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4F63-2319-4012-9770-CDC94D23D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C9D1F-AC59-44EF-AA03-BB57626B4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6D81BD-ABCE-459C-B2C3-214E88530D8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039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FE2736-7AA4-4835-8FAE-CAC229FC4BAF}"/>
              </a:ext>
            </a:extLst>
          </p:cNvPr>
          <p:cNvSpPr txBox="1"/>
          <p:nvPr/>
        </p:nvSpPr>
        <p:spPr>
          <a:xfrm>
            <a:off x="908353" y="816208"/>
            <a:ext cx="10086535" cy="4853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spc="6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did I hear in this gospel that invites me to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spc="6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change my heart or my mind?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4500" spc="6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spc="6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do my life and my actions,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spc="6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this time and place,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spc="6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manifest the reign of God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spc="6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KIN-</a:t>
            </a:r>
            <a:r>
              <a:rPr lang="en-US" sz="3200" spc="6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dom</a:t>
            </a:r>
            <a:r>
              <a:rPr lang="en-US" sz="3200" spc="6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God? </a:t>
            </a:r>
            <a:endParaRPr lang="en-US" sz="3200" spc="6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92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45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40</cp:revision>
  <dcterms:created xsi:type="dcterms:W3CDTF">2021-01-15T20:02:44Z</dcterms:created>
  <dcterms:modified xsi:type="dcterms:W3CDTF">2021-03-28T15:53:00Z</dcterms:modified>
</cp:coreProperties>
</file>