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0D98E-E55D-4133-8A33-E7F19CDFC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6F8A6-3211-4110-9065-9BD5F101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A2D09-FBFD-463D-9CC5-3854A20D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D88BA-6E58-48CD-B4FA-B383850B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82DAC-B634-4447-88E1-E6F1F502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6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5F899-447B-4D17-9841-39664F11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EA0BF-78DB-4DE8-9A65-9290D13FF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5C614-8002-4378-BC6B-2FFF132C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65271-1A02-4817-921E-BF0CD357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58FD1-E17E-412D-BAE3-44798127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DD4ED-FA62-407C-AFD9-55080D0D7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EEA5E-1D63-408E-9E88-D787F845C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88E9-2731-46E5-A82C-F8983FCF4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C3EEA-EB67-4E66-A2A0-A06E001C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58B83-7710-4986-8DC3-4D02F67E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1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74BD-DD16-4A4D-AB59-80F5FF3B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6CB20-A4DB-4A1E-A334-44AF6F07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C866C-AB39-48DE-A370-B141B5FFF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53D9-44DA-4655-8B41-66706971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AE4B3-9517-47B0-8337-0B28E3C7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572C-BB6A-420D-9244-3C57761B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2CE8E-AE6A-4F7B-A2A9-FAE868B35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8F66E-0391-41CD-9587-7AD73991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74378-0F2C-4550-B408-89D596A8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891D4-C6B8-4EA8-8A37-3913471F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46D3-CCA3-43E7-92F5-A56CEB94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4013-4029-4D12-A74D-AADE13B73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F2A24-3F02-4C87-9EFA-AF3735887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6789B-8B47-498D-A5AB-959F3FE7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2D891-386E-43FF-A56A-E41B99C3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E8089-C110-44AC-8F2B-EAF68FA6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1485-6240-4E6E-A177-B3D75563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AA9D2-6C26-4D5E-BFAE-854DBD8AA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ACCD5-E7A2-4FD2-9FC0-BC6B02C82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12FA2-0888-41E6-BD7C-FB0C2FF27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C3C1-5905-4871-962C-07AFF6A59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8C844-0FD9-4DF7-B696-BA47656E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BC5CE-D9C2-4B33-82DD-63AC756B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55EAF9-9649-4CF0-A7A2-34C6EFB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367-7BE7-435E-8C44-CC95638D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5A8B3-F2F9-413B-B3F8-65ED5B10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64F17-2CF5-4801-8209-D8D0F355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3BB51-BEFE-4769-9D3D-AA6052DD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5931-11D6-46F4-9D2C-2BD9D300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4B8C8-D788-40CF-9FDE-F3C70D2F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5DA2-1418-4789-B214-0E50A498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6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4037-7D1B-482D-ADAC-7A5CBEDE1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E1A13-D9B1-4CDB-839A-2BE30EFF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1D5FB-660F-401E-8322-D4EE776D3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A6EC-B8A9-434B-8E7D-3C1CBC84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5B778-C9DB-4AC1-9AEC-DFE10819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E1C33-6C54-4131-96D3-0CA427FC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178E-F393-475C-B1D5-33CB9DAC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F8693-090E-4408-965C-E3296F348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8B822-F694-4B70-ACEF-C9969C65E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8BA4F-06AD-41AD-AF3D-AA3BC172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08117-E3F9-4155-A97D-CD4369B4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DEC74-3403-4582-A0B3-F32E4867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5B043-DF7F-48D9-AF36-40127ED6D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E3781-E2A8-43AD-95C9-41F5BD760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1F947-84FE-4DC9-9E37-25E23E6C1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4C43-572B-491C-9B5B-83598080786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F6711-A237-450A-B57A-567697DFF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82EC4-7178-4FB1-A5F8-F6EB04009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7203-F630-4B78-B07C-9C48D9D9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3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B647AE42-7A1B-4F81-9AB3-9657EB23A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796" y="0"/>
            <a:ext cx="12442796" cy="67225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8C4C15-C44B-411E-A245-6BFB4955BA0C}"/>
              </a:ext>
            </a:extLst>
          </p:cNvPr>
          <p:cNvSpPr txBox="1"/>
          <p:nvPr/>
        </p:nvSpPr>
        <p:spPr>
          <a:xfrm>
            <a:off x="223231" y="1132410"/>
            <a:ext cx="1118270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akkal Majalla" panose="020B0604020202020204" pitchFamily="2" charset="-78"/>
              </a:rPr>
              <a:t>Within yourself, w</a:t>
            </a:r>
            <a:r>
              <a:rPr lang="en-US" sz="3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akkal Majalla" panose="020B0604020202020204" pitchFamily="2" charset="-78"/>
              </a:rPr>
              <a:t>hat opens you to th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akkal Majalla" panose="020B0604020202020204" pitchFamily="2" charset="-78"/>
              </a:rPr>
              <a:t>e light of God?</a:t>
            </a:r>
          </a:p>
          <a:p>
            <a:pPr marR="0" lvl="0"/>
            <a:endParaRPr lang="en-US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Sakkal Majalla" panose="020B0604020202020204" pitchFamily="2" charset="-78"/>
            </a:endParaRPr>
          </a:p>
          <a:p>
            <a:pPr marR="0" lv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akkal Majalla" panose="020B0604020202020204" pitchFamily="2" charset="-78"/>
              </a:rPr>
              <a:t>What darkness hinders that light in you?</a:t>
            </a:r>
          </a:p>
          <a:p>
            <a:pPr marR="0" lv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akkal Majalla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093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2021-01-26T22:03:57Z</dcterms:created>
  <dcterms:modified xsi:type="dcterms:W3CDTF">2021-02-16T00:16:11Z</dcterms:modified>
</cp:coreProperties>
</file>