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09A0-ED82-498B-A7ED-340992267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2A33A-75B4-4C93-8889-88C1E61B98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D4207-ABC5-43EA-B9A8-81F407538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1E36E-10D2-4DE6-A521-99345DED8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559C4-8AEF-4DCE-8659-A249D359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7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CA2F3-BEBC-4A11-B928-484352DE4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697911-0E54-4426-A1D4-A00756901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AEC75-F3DF-461C-89E3-06BA258BD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C01D7-3B51-4DD8-9BAE-F80216135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1BF33-3D66-4929-BEED-C1362414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BB32AF-4433-450F-BEE8-A22248ABD9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FFBF26-8B3C-40DF-A52B-247B622FD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21D-0BBE-4A66-B75E-90F24CFFD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B4ABA-504D-40CB-9E6C-8A8409A39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C83B4-AC02-4E43-B179-305F5D5E3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4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2D9B-8FB8-4E2C-96B6-04D7E6180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285B8-8D6D-42A5-8E69-62675749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51B27-36CB-4A70-AD57-DE88E960E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B60C7-955F-4026-BF02-F04B608D1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477C6-62FC-4141-947C-E0E71E2A3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3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FF199-D987-4E19-A2C0-8A5916734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AF9B6-935F-4E16-83FB-61DF91851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E526A-55B4-4562-B6AF-090A081FF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E2666-1320-4DCE-8751-1CC6983BE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C25C1-E9EB-457E-BA78-C85011EC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2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D942C-7688-4C14-941D-D12BC59E1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BFC7A-AC3C-44E2-ACA7-2A18503227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87FE9-9A59-4B3E-802F-5F90381F7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FB13B-3BB8-40FB-9DC8-69BA9637F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43B2-C048-4DBC-A1EB-AB8624218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DB8E8-E44F-4C54-A432-DCF2D2F5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2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2FBEF-2C4D-4A40-A8B1-2B612CC13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C127B-F448-4B5A-986E-5C2DA8F88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FE1A9-E68F-4F72-A474-BC5FE1F33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0E554B-4FE0-4905-AD34-F59236C12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FE5B7-C810-43D9-A4CE-D8BD16255D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D4D145-6583-4E27-B6F0-FF88FBE86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917A7C-8311-4E07-8F24-38236C6D8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1A5CDC-EA13-47AE-BB8F-7D667E134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2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6B812-6B97-487A-899F-97ADA430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7757C-F6A1-4273-A6A0-A1BD3B1E0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FC0ABB-B13A-4481-8E40-665490990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DC4463-9550-45C9-91C0-2445E7356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CAB0BF-2EB7-42F8-9091-B68409B68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A42778-901D-4CC5-B399-198747B6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86111B-3079-4085-91C8-BA766DDF3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4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0FD19-C18E-4BCC-9AEC-E2189EF40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B074C-A006-4DEB-A781-4BD49B3F4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44DEF-9F23-424B-9702-64DD3B6DB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0CA01-97BC-468A-984D-BD975C692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873C5-8F7A-4CE7-821F-BBAB1B3FC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79D9D-B231-4760-9C67-19051EEC1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24F09-FD64-4DE4-B0EC-C6F4C7280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44C90-02D3-4D1E-B9A9-5E58168CA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9AD363-E8E4-4D7C-91C6-7193B44FC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EF8C0-FAA5-4455-BC18-7C8C73425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5F3E0-D1FC-4052-933D-FE704A178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2A10C-BB8F-4DE5-AD2C-6E1FECA20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9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120CC0-8212-4D35-995B-EEA290BB1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15F2F-A4D6-4C5D-AD47-2C8CC2FD1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0F4F5-2B46-4796-8F4C-A03970358A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78EFA-CDA2-4159-99D6-A10FA96C75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49421-536A-40A7-BDD8-DED472E02B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ADC60-1ECF-482C-87A9-ADDFF4BE8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1720D3-DBC9-4C49-BFAA-5564A6F64F8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tars in the night sky&#10;&#10;Description automatically generated with medium confidence">
            <a:extLst>
              <a:ext uri="{FF2B5EF4-FFF2-40B4-BE49-F238E27FC236}">
                <a16:creationId xmlns:a16="http://schemas.microsoft.com/office/drawing/2014/main" id="{6B2FC0C6-14D9-4074-B993-73E52F4B58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9" r="1077" b="27627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713637-A2B6-4D3C-BF08-C37B7CDE654E}"/>
              </a:ext>
            </a:extLst>
          </p:cNvPr>
          <p:cNvSpPr txBox="1"/>
          <p:nvPr/>
        </p:nvSpPr>
        <p:spPr>
          <a:xfrm>
            <a:off x="988943" y="4224128"/>
            <a:ext cx="9975574" cy="18119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Enter the silence </a:t>
            </a:r>
          </a:p>
          <a:p>
            <a:pPr algn="ctr">
              <a:lnSpc>
                <a:spcPct val="150000"/>
              </a:lnSpc>
            </a:pPr>
            <a:r>
              <a:rPr lang="en-US" sz="26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as one of the characters or images.  </a:t>
            </a:r>
            <a:endParaRPr lang="en-US" sz="2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6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What is the story now like for you?</a:t>
            </a:r>
            <a:endParaRPr lang="en-US" sz="2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22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unset over the ocean&#10;&#10;Description automatically generated with low confidence">
            <a:extLst>
              <a:ext uri="{FF2B5EF4-FFF2-40B4-BE49-F238E27FC236}">
                <a16:creationId xmlns:a16="http://schemas.microsoft.com/office/drawing/2014/main" id="{2F101686-0DFC-479C-B31F-D7DE1A6014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4" r="2317" b="59754"/>
          <a:stretch/>
        </p:blipFill>
        <p:spPr>
          <a:xfrm>
            <a:off x="0" y="0"/>
            <a:ext cx="12218505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6253F0-E5D5-4EBA-B73F-4E26E8FE0921}"/>
              </a:ext>
            </a:extLst>
          </p:cNvPr>
          <p:cNvSpPr txBox="1"/>
          <p:nvPr/>
        </p:nvSpPr>
        <p:spPr>
          <a:xfrm>
            <a:off x="1338470" y="3964359"/>
            <a:ext cx="9753600" cy="2173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How are you the glory that is from God,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full of grace and truth? </a:t>
            </a:r>
            <a:endParaRPr lang="en-US" sz="2400" b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 </a:t>
            </a:r>
            <a:endParaRPr lang="en-US" sz="2400" b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How do you hold God’s light that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cannot be overpowered by darkness?  </a:t>
            </a:r>
            <a:endParaRPr lang="en-US" sz="2400" b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700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4F0985-A2D6-4A69-A631-F1CD6994C7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F2D494-8628-489A-B4DF-41F36B03088E}"/>
              </a:ext>
            </a:extLst>
          </p:cNvPr>
          <p:cNvSpPr txBox="1"/>
          <p:nvPr/>
        </p:nvSpPr>
        <p:spPr>
          <a:xfrm>
            <a:off x="3435697" y="727076"/>
            <a:ext cx="5631157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It’s in every one of us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to be wise.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Find your heart,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open up both your eyes!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We can all know everything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without ever knowing why.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It’s in every one of us by and by.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(by John Denver)</a:t>
            </a:r>
          </a:p>
        </p:txBody>
      </p:sp>
    </p:spTree>
    <p:extLst>
      <p:ext uri="{BB962C8B-B14F-4D97-AF65-F5344CB8AC3E}">
        <p14:creationId xmlns:p14="http://schemas.microsoft.com/office/powerpoint/2010/main" val="3051328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52FC377-095C-4F96-98B3-D05B7093DC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alaxy in space&#10;&#10;Description automatically generated with low confidence">
            <a:extLst>
              <a:ext uri="{FF2B5EF4-FFF2-40B4-BE49-F238E27FC236}">
                <a16:creationId xmlns:a16="http://schemas.microsoft.com/office/drawing/2014/main" id="{8516B754-B74F-4B3C-80CC-BC22A4C109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66" y="1056888"/>
            <a:ext cx="5378426" cy="42274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773D3D-DF38-4207-B466-C47500F2E5A4}"/>
              </a:ext>
            </a:extLst>
          </p:cNvPr>
          <p:cNvSpPr txBox="1"/>
          <p:nvPr/>
        </p:nvSpPr>
        <p:spPr>
          <a:xfrm>
            <a:off x="6162557" y="1293796"/>
            <a:ext cx="5520978" cy="3447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How do you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give birth to God? </a:t>
            </a:r>
            <a:endParaRPr lang="en-US" sz="2400" b="1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 </a:t>
            </a:r>
            <a:endParaRPr lang="en-US" sz="2400" b="1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How do you experience incarnation?</a:t>
            </a:r>
            <a:endParaRPr lang="en-US" sz="2400" b="1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 </a:t>
            </a:r>
            <a:endParaRPr lang="en-US" sz="2400" b="1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What simple acts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incarnate Christ for you?</a:t>
            </a:r>
            <a:endParaRPr lang="en-US" sz="2400" b="1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14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icture containing outdoor, night, outdoor object, star&#10;&#10;Description automatically generated">
            <a:extLst>
              <a:ext uri="{FF2B5EF4-FFF2-40B4-BE49-F238E27FC236}">
                <a16:creationId xmlns:a16="http://schemas.microsoft.com/office/drawing/2014/main" id="{94AE9E05-6E07-4ABB-AFE7-29362114AF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27" b="1899"/>
          <a:stretch/>
        </p:blipFill>
        <p:spPr>
          <a:xfrm>
            <a:off x="20" y="1282"/>
            <a:ext cx="12191980" cy="760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033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119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6</cp:revision>
  <dcterms:created xsi:type="dcterms:W3CDTF">2020-12-18T00:32:49Z</dcterms:created>
  <dcterms:modified xsi:type="dcterms:W3CDTF">2020-12-22T04:37:19Z</dcterms:modified>
</cp:coreProperties>
</file>