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7" r:id="rId4"/>
    <p:sldId id="268" r:id="rId5"/>
    <p:sldId id="265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700"/>
    <a:srgbClr val="331B01"/>
    <a:srgbClr val="4C2600"/>
    <a:srgbClr val="663300"/>
    <a:srgbClr val="993300"/>
    <a:srgbClr val="800000"/>
    <a:srgbClr val="FFFF99"/>
    <a:srgbClr val="996600"/>
    <a:srgbClr val="666633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BE29-7A5C-4617-94BB-31464EC0B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1529A-B2A2-480F-8EC6-77406CABA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FEBBB-9BC5-44FE-B4A2-C39BCF34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EDE62-808D-449E-8D19-EFCA4956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845D-161F-44BD-AD75-3BB5D964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FCEC-62E3-45F6-A6DD-CA025E65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BC85B-EFF4-4A4B-A60B-4C1B94905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766F2-4E2B-4B6F-9F51-3C0DD13E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10B0C-8ED6-4F2A-B5C2-6EA608AC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3C192-5A15-4CD7-AF57-49E92B47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1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07716-0760-4C76-B53D-9387550F2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A31DE-7E54-45D3-9568-930166888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585B7-87F2-46C9-B8DB-EFC8AC17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CD06-712C-4E76-9AF4-F0F99E88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6FFA0-59A2-4338-A20A-FAD9B72D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1AC3-6FC8-48F8-91C1-D2DDC222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9815-12AF-4B5A-A945-602C2EEA4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8D6E9-BCF1-4EC4-91F3-8C0077A5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CEA38-413B-43FF-A3F4-1410E29E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51CE1-3F67-4439-B0FA-C099F7EF3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A027-A334-47D3-854B-516FDD8D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278C4-4EC3-43E4-9F19-A90CF000C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582DD-05F8-4223-ACFE-B94CA02A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54B33-5CEF-49C2-9E31-06396EFD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091C5-AD2C-4ED1-8515-90617B6F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3F89-5C94-48B1-8BEB-3B35936B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03EB-A50B-48FD-BCF1-3FA69C430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AFDDB-E908-4361-A086-CD69F7E15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484EB-AEAA-41C1-907E-30FDE958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B4DED-8AC5-4564-8709-4DF97639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AAACA-BDEB-4BFA-8963-110A288A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E82D-0FC6-4C62-B7F6-2A28E670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4E231-9A0A-474A-A1B1-C826B63E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15F7-7709-4C70-B3EF-C65957AE7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FE85F-FD9F-4FA2-8167-2EAFDE015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BA9EB-F064-454C-9B86-4F82ECBD2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96176-56F1-485C-BE55-8357FECA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BEF63-0C08-40CC-855A-DDEDB46C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631BAE-C030-46D6-A611-1B720C2C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34FD-89EE-4EB1-A00D-DC61A0A1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1F925-5BA6-4B73-A809-C5A9AAD5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5F60B-C66C-4303-BE2F-EBF412D5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6AD7B-EB1F-4FD5-99E4-2BD56126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F30B6-4533-4661-9511-645C0999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5B996-6640-4DC8-8DC0-45989631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3A370-0F0E-40D8-AF2A-82715EFE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049C-D6CD-4D0A-A255-209DA78B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161E-0755-4776-8ABA-F3738E7F6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B55A1-3CA7-490E-9D11-FAF705585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4901A-A8A7-4EE1-9814-2EE5AA3A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69D6F-DE4F-4887-8D12-A81F0957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C336E-0789-4033-BB1F-31A529BC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2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6C3B-981A-42E4-A932-D63B342E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31BD9-506D-4E4C-B6D1-F948C60FD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6F58-D356-4D79-A92D-25869DE3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4C629-9D90-41BE-9BD8-55C61ABA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7632A-3B29-4AC3-BFDB-53161893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A120D-F25D-42CE-A7E1-BB7ECB564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73EF4-E670-480E-A0AC-4B3FA019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A15E5-A2B9-4AEB-AA53-BB64156FE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73A2-E547-4EFF-966A-77E2D1B77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D642-B218-425B-AB19-BAAF599C600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020AB-0417-4E83-AFCE-6A205D643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C0FB-1767-4066-9727-9CC68D056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Palabras sueltas: Arte alfarero">
            <a:extLst>
              <a:ext uri="{FF2B5EF4-FFF2-40B4-BE49-F238E27FC236}">
                <a16:creationId xmlns:a16="http://schemas.microsoft.com/office/drawing/2014/main" id="{4F5B6198-5475-4485-97BF-07C64AFC5BF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</p:pic>
    </p:spTree>
    <p:extLst>
      <p:ext uri="{BB962C8B-B14F-4D97-AF65-F5344CB8AC3E}">
        <p14:creationId xmlns:p14="http://schemas.microsoft.com/office/powerpoint/2010/main" val="266799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900C5B-4FDC-47CB-9F30-2EA7314CC694}"/>
              </a:ext>
            </a:extLst>
          </p:cNvPr>
          <p:cNvSpPr/>
          <p:nvPr/>
        </p:nvSpPr>
        <p:spPr>
          <a:xfrm>
            <a:off x="62369" y="0"/>
            <a:ext cx="12188952" cy="6858000"/>
          </a:xfrm>
          <a:prstGeom prst="rect">
            <a:avLst/>
          </a:prstGeom>
          <a:solidFill>
            <a:srgbClr val="331B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Palabras sueltas: Arte alfarero">
            <a:extLst>
              <a:ext uri="{FF2B5EF4-FFF2-40B4-BE49-F238E27FC236}">
                <a16:creationId xmlns:a16="http://schemas.microsoft.com/office/drawing/2014/main" id="{6DC252C3-5DD8-4A54-B310-CBEE85DCF9B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8"/>
          <a:stretch/>
        </p:blipFill>
        <p:spPr bwMode="auto">
          <a:xfrm>
            <a:off x="625588" y="1311964"/>
            <a:ext cx="5119231" cy="2708611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6EBBAD-85CE-495C-9174-C57818B02556}"/>
              </a:ext>
            </a:extLst>
          </p:cNvPr>
          <p:cNvSpPr txBox="1"/>
          <p:nvPr/>
        </p:nvSpPr>
        <p:spPr>
          <a:xfrm>
            <a:off x="6308037" y="421163"/>
            <a:ext cx="5671309" cy="6238246"/>
          </a:xfrm>
          <a:prstGeom prst="rect">
            <a:avLst/>
          </a:prstGeom>
          <a:solidFill>
            <a:srgbClr val="742700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50" dirty="0">
                <a:solidFill>
                  <a:srgbClr val="FFFF99"/>
                </a:solidFill>
                <a:effectLst/>
                <a:latin typeface="Lucida Sans" panose="020B0602030504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has God been shaping and smoothing you through the events of recent months or years?  How have you been pliable and how have you resisted God’s shaping?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50" dirty="0">
              <a:solidFill>
                <a:srgbClr val="FFFF99"/>
              </a:solidFill>
              <a:latin typeface="Lucida Sans" panose="020B060203050402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spc="50" dirty="0">
                <a:solidFill>
                  <a:srgbClr val="FFFF99"/>
                </a:solidFill>
                <a:effectLst/>
                <a:latin typeface="Lucida Sans" panose="020B0602030504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We’ve just heard that eye has not seen and ear has not heard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spc="50" dirty="0">
                <a:solidFill>
                  <a:srgbClr val="FFFF99"/>
                </a:solidFill>
                <a:effectLst/>
                <a:latin typeface="Lucida Sans" panose="020B0602030504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God is preparing for us.  How do you feel about that uncertainty?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spc="50" dirty="0">
              <a:solidFill>
                <a:srgbClr val="FFFF99"/>
              </a:solidFill>
              <a:effectLst/>
              <a:latin typeface="Lucida Sans" panose="020B0602030504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BE7836-D3A0-4E3F-9FFD-C6AC2EBF26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27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sitting on a bench in front of a sunset&#10;&#10;Description automatically generated">
            <a:extLst>
              <a:ext uri="{FF2B5EF4-FFF2-40B4-BE49-F238E27FC236}">
                <a16:creationId xmlns:a16="http://schemas.microsoft.com/office/drawing/2014/main" id="{0C693E29-21D3-47E1-A33D-016B21AB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88" y="474662"/>
            <a:ext cx="8863013" cy="59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3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BE7836-D3A0-4E3F-9FFD-C6AC2EBF26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27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sitting on a bench in front of a sunset&#10;&#10;Description automatically generated">
            <a:extLst>
              <a:ext uri="{FF2B5EF4-FFF2-40B4-BE49-F238E27FC236}">
                <a16:creationId xmlns:a16="http://schemas.microsoft.com/office/drawing/2014/main" id="{0C693E29-21D3-47E1-A33D-016B21AB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75" y="1139686"/>
            <a:ext cx="6354729" cy="42364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4A2218-59A1-4BE4-934B-A49C68454C4B}"/>
              </a:ext>
            </a:extLst>
          </p:cNvPr>
          <p:cNvSpPr txBox="1"/>
          <p:nvPr/>
        </p:nvSpPr>
        <p:spPr>
          <a:xfrm>
            <a:off x="7335078" y="1488621"/>
            <a:ext cx="4618383" cy="302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</a:rPr>
              <a:t>When you watch for God’s action, what are you looking for?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bg1"/>
              </a:solidFill>
              <a:latin typeface="Lucida Sans" panose="020B0602030504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</a:rPr>
              <a:t>How do you wait when God seems out of sight?</a:t>
            </a:r>
          </a:p>
        </p:txBody>
      </p:sp>
    </p:spTree>
    <p:extLst>
      <p:ext uri="{BB962C8B-B14F-4D97-AF65-F5344CB8AC3E}">
        <p14:creationId xmlns:p14="http://schemas.microsoft.com/office/powerpoint/2010/main" val="333840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D3CC38-0343-448E-B90D-1BA5D0C70A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1B0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building, bicycle, sitting, stone&#10;&#10;Description automatically generated">
            <a:extLst>
              <a:ext uri="{FF2B5EF4-FFF2-40B4-BE49-F238E27FC236}">
                <a16:creationId xmlns:a16="http://schemas.microsoft.com/office/drawing/2014/main" id="{866B75F3-A70F-4156-BBAF-99BB4B1E7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29" y="569843"/>
            <a:ext cx="5718313" cy="5718313"/>
          </a:xfrm>
          <a:prstGeom prst="rect">
            <a:avLst/>
          </a:prstGeom>
          <a:ln>
            <a:solidFill>
              <a:srgbClr val="663300"/>
            </a:solidFill>
          </a:ln>
        </p:spPr>
      </p:pic>
    </p:spTree>
    <p:extLst>
      <p:ext uri="{BB962C8B-B14F-4D97-AF65-F5344CB8AC3E}">
        <p14:creationId xmlns:p14="http://schemas.microsoft.com/office/powerpoint/2010/main" val="197532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D3CC38-0343-448E-B90D-1BA5D0C70A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1B0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building, bicycle, sitting, stone&#10;&#10;Description automatically generated">
            <a:extLst>
              <a:ext uri="{FF2B5EF4-FFF2-40B4-BE49-F238E27FC236}">
                <a16:creationId xmlns:a16="http://schemas.microsoft.com/office/drawing/2014/main" id="{866B75F3-A70F-4156-BBAF-99BB4B1E7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96" y="1126435"/>
            <a:ext cx="4085128" cy="4085128"/>
          </a:xfrm>
          <a:prstGeom prst="rect">
            <a:avLst/>
          </a:prstGeom>
          <a:ln>
            <a:solidFill>
              <a:srgbClr val="6633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239079-E94A-43A5-97B3-7595DC3B1DFA}"/>
              </a:ext>
            </a:extLst>
          </p:cNvPr>
          <p:cNvSpPr txBox="1"/>
          <p:nvPr/>
        </p:nvSpPr>
        <p:spPr>
          <a:xfrm>
            <a:off x="7252252" y="1126435"/>
            <a:ext cx="4721669" cy="3531864"/>
          </a:xfrm>
          <a:prstGeom prst="rect">
            <a:avLst/>
          </a:prstGeom>
          <a:solidFill>
            <a:srgbClr val="331B0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new life are you expecting to grow in you during this Advent? 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will you create a space where you still yourself and listen during this Advent? </a:t>
            </a:r>
          </a:p>
        </p:txBody>
      </p:sp>
    </p:spTree>
    <p:extLst>
      <p:ext uri="{BB962C8B-B14F-4D97-AF65-F5344CB8AC3E}">
        <p14:creationId xmlns:p14="http://schemas.microsoft.com/office/powerpoint/2010/main" val="175085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9D14A8-73A9-46C0-8408-137199BDD1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r Those Who Walked With Us « The Painted Prayerbook The Painted Prayerbook">
            <a:extLst>
              <a:ext uri="{FF2B5EF4-FFF2-40B4-BE49-F238E27FC236}">
                <a16:creationId xmlns:a16="http://schemas.microsoft.com/office/drawing/2014/main" id="{55BD7B45-F54F-4E53-8E7B-F04109D93E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71462"/>
            <a:ext cx="5585460" cy="6315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D49D89-E501-4DDB-87AF-09189A7BFEE7}"/>
              </a:ext>
            </a:extLst>
          </p:cNvPr>
          <p:cNvSpPr txBox="1"/>
          <p:nvPr/>
        </p:nvSpPr>
        <p:spPr>
          <a:xfrm>
            <a:off x="6429376" y="1100138"/>
            <a:ext cx="508664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Wait on the Lord</a:t>
            </a:r>
          </a:p>
          <a:p>
            <a:endParaRPr lang="en-US" sz="2800" b="1" dirty="0">
              <a:solidFill>
                <a:srgbClr val="D09E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Whose day is near.</a:t>
            </a:r>
          </a:p>
          <a:p>
            <a:endParaRPr lang="en-US" sz="2800" b="1" dirty="0">
              <a:solidFill>
                <a:srgbClr val="D09E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Wait on the Lord.</a:t>
            </a:r>
          </a:p>
          <a:p>
            <a:endParaRPr lang="en-US" sz="2800" b="1" dirty="0">
              <a:solidFill>
                <a:srgbClr val="D09E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watch. Take heart.</a:t>
            </a:r>
          </a:p>
        </p:txBody>
      </p:sp>
    </p:spTree>
    <p:extLst>
      <p:ext uri="{BB962C8B-B14F-4D97-AF65-F5344CB8AC3E}">
        <p14:creationId xmlns:p14="http://schemas.microsoft.com/office/powerpoint/2010/main" val="291917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133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13</cp:revision>
  <dcterms:created xsi:type="dcterms:W3CDTF">2020-11-24T17:43:04Z</dcterms:created>
  <dcterms:modified xsi:type="dcterms:W3CDTF">2020-11-25T17:16:50Z</dcterms:modified>
</cp:coreProperties>
</file>